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5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6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7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7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8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649F-1453-4AFB-83B6-C02BCC714882}" type="datetimeFigureOut">
              <a:rPr lang="en-GB" smtClean="0"/>
              <a:t>24/03/2017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8ED9-640E-4C9D-B6FF-4857630579E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9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13819" y="2915816"/>
            <a:ext cx="673100" cy="584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" name="Elipse 4"/>
          <p:cNvSpPr/>
          <p:nvPr/>
        </p:nvSpPr>
        <p:spPr>
          <a:xfrm>
            <a:off x="3467543" y="4225498"/>
            <a:ext cx="673100" cy="584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4.1</a:t>
            </a:r>
          </a:p>
        </p:txBody>
      </p:sp>
      <p:sp>
        <p:nvSpPr>
          <p:cNvPr id="6" name="Elipse 5"/>
          <p:cNvSpPr/>
          <p:nvPr/>
        </p:nvSpPr>
        <p:spPr>
          <a:xfrm>
            <a:off x="3229566" y="1496468"/>
            <a:ext cx="673100" cy="584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4.4</a:t>
            </a:r>
          </a:p>
        </p:txBody>
      </p:sp>
      <p:sp>
        <p:nvSpPr>
          <p:cNvPr id="7" name="Elipse 6"/>
          <p:cNvSpPr/>
          <p:nvPr/>
        </p:nvSpPr>
        <p:spPr>
          <a:xfrm>
            <a:off x="4674657" y="814323"/>
            <a:ext cx="673100" cy="584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5324783" y="3215763"/>
            <a:ext cx="6731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/>
          <p:cNvCxnSpPr>
            <a:stCxn id="7" idx="4"/>
            <a:endCxn id="8" idx="0"/>
          </p:cNvCxnSpPr>
          <p:nvPr/>
        </p:nvCxnSpPr>
        <p:spPr>
          <a:xfrm>
            <a:off x="5011207" y="1398523"/>
            <a:ext cx="650126" cy="181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6" idx="5"/>
            <a:endCxn id="8" idx="1"/>
          </p:cNvCxnSpPr>
          <p:nvPr/>
        </p:nvCxnSpPr>
        <p:spPr>
          <a:xfrm>
            <a:off x="3804093" y="1995114"/>
            <a:ext cx="1619263" cy="1306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8" idx="2"/>
          </p:cNvCxnSpPr>
          <p:nvPr/>
        </p:nvCxnSpPr>
        <p:spPr>
          <a:xfrm>
            <a:off x="3186919" y="3207916"/>
            <a:ext cx="2137864" cy="299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5" idx="6"/>
            <a:endCxn id="8" idx="3"/>
          </p:cNvCxnSpPr>
          <p:nvPr/>
        </p:nvCxnSpPr>
        <p:spPr>
          <a:xfrm flipV="1">
            <a:off x="4140643" y="3714409"/>
            <a:ext cx="1282713" cy="803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" idx="1"/>
            <a:endCxn id="4" idx="4"/>
          </p:cNvCxnSpPr>
          <p:nvPr/>
        </p:nvCxnSpPr>
        <p:spPr>
          <a:xfrm flipH="1" flipV="1">
            <a:off x="2850369" y="3500016"/>
            <a:ext cx="715747" cy="811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4" idx="0"/>
            <a:endCxn id="6" idx="3"/>
          </p:cNvCxnSpPr>
          <p:nvPr/>
        </p:nvCxnSpPr>
        <p:spPr>
          <a:xfrm flipV="1">
            <a:off x="2850369" y="1995114"/>
            <a:ext cx="477770" cy="92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6" idx="7"/>
            <a:endCxn id="7" idx="2"/>
          </p:cNvCxnSpPr>
          <p:nvPr/>
        </p:nvCxnSpPr>
        <p:spPr>
          <a:xfrm flipV="1">
            <a:off x="3804093" y="1106423"/>
            <a:ext cx="870564" cy="475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8132479" y="3520155"/>
            <a:ext cx="673100" cy="584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3.3</a:t>
            </a:r>
          </a:p>
        </p:txBody>
      </p:sp>
      <p:sp>
        <p:nvSpPr>
          <p:cNvPr id="27" name="Elipse 26"/>
          <p:cNvSpPr/>
          <p:nvPr/>
        </p:nvSpPr>
        <p:spPr>
          <a:xfrm>
            <a:off x="6481813" y="4223278"/>
            <a:ext cx="673100" cy="584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1.7</a:t>
            </a:r>
          </a:p>
        </p:txBody>
      </p:sp>
      <p:sp>
        <p:nvSpPr>
          <p:cNvPr id="28" name="Elipse 27"/>
          <p:cNvSpPr/>
          <p:nvPr/>
        </p:nvSpPr>
        <p:spPr>
          <a:xfrm>
            <a:off x="8152667" y="1988733"/>
            <a:ext cx="673100" cy="584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2.5</a:t>
            </a:r>
          </a:p>
        </p:txBody>
      </p:sp>
      <p:sp>
        <p:nvSpPr>
          <p:cNvPr id="29" name="Elipse 28"/>
          <p:cNvSpPr/>
          <p:nvPr/>
        </p:nvSpPr>
        <p:spPr>
          <a:xfrm>
            <a:off x="7345286" y="1106423"/>
            <a:ext cx="673100" cy="584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31" name="Conector recto 30"/>
          <p:cNvCxnSpPr>
            <a:stCxn id="29" idx="2"/>
            <a:endCxn id="8" idx="7"/>
          </p:cNvCxnSpPr>
          <p:nvPr/>
        </p:nvCxnSpPr>
        <p:spPr>
          <a:xfrm flipH="1">
            <a:off x="5899310" y="1398523"/>
            <a:ext cx="1445976" cy="1902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28" idx="2"/>
            <a:endCxn id="8" idx="6"/>
          </p:cNvCxnSpPr>
          <p:nvPr/>
        </p:nvCxnSpPr>
        <p:spPr>
          <a:xfrm flipH="1">
            <a:off x="5997883" y="2280833"/>
            <a:ext cx="2154784" cy="122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>
            <a:stCxn id="26" idx="2"/>
            <a:endCxn id="8" idx="5"/>
          </p:cNvCxnSpPr>
          <p:nvPr/>
        </p:nvCxnSpPr>
        <p:spPr>
          <a:xfrm flipH="1" flipV="1">
            <a:off x="5899310" y="3714409"/>
            <a:ext cx="2233169" cy="97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27" idx="1"/>
            <a:endCxn id="8" idx="4"/>
          </p:cNvCxnSpPr>
          <p:nvPr/>
        </p:nvCxnSpPr>
        <p:spPr>
          <a:xfrm flipH="1" flipV="1">
            <a:off x="5661333" y="3799963"/>
            <a:ext cx="919053" cy="508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>
            <a:stCxn id="27" idx="6"/>
            <a:endCxn id="26" idx="3"/>
          </p:cNvCxnSpPr>
          <p:nvPr/>
        </p:nvCxnSpPr>
        <p:spPr>
          <a:xfrm flipV="1">
            <a:off x="7154913" y="4018801"/>
            <a:ext cx="1076139" cy="496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26" idx="0"/>
            <a:endCxn id="28" idx="4"/>
          </p:cNvCxnSpPr>
          <p:nvPr/>
        </p:nvCxnSpPr>
        <p:spPr>
          <a:xfrm flipV="1">
            <a:off x="8469029" y="2572933"/>
            <a:ext cx="20188" cy="947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28" idx="1"/>
            <a:endCxn id="29" idx="5"/>
          </p:cNvCxnSpPr>
          <p:nvPr/>
        </p:nvCxnSpPr>
        <p:spPr>
          <a:xfrm flipH="1" flipV="1">
            <a:off x="7919813" y="1605069"/>
            <a:ext cx="331427" cy="469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5" idx="7"/>
            <a:endCxn id="7" idx="3"/>
          </p:cNvCxnSpPr>
          <p:nvPr/>
        </p:nvCxnSpPr>
        <p:spPr>
          <a:xfrm flipV="1">
            <a:off x="4042070" y="1312969"/>
            <a:ext cx="731160" cy="2998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5" idx="7"/>
            <a:endCxn id="6" idx="4"/>
          </p:cNvCxnSpPr>
          <p:nvPr/>
        </p:nvCxnSpPr>
        <p:spPr>
          <a:xfrm flipH="1" flipV="1">
            <a:off x="3566116" y="2080668"/>
            <a:ext cx="475954" cy="2230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4" idx="7"/>
            <a:endCxn id="7" idx="3"/>
          </p:cNvCxnSpPr>
          <p:nvPr/>
        </p:nvCxnSpPr>
        <p:spPr>
          <a:xfrm flipV="1">
            <a:off x="3088346" y="1312969"/>
            <a:ext cx="1684884" cy="1688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29" idx="4"/>
            <a:endCxn id="26" idx="1"/>
          </p:cNvCxnSpPr>
          <p:nvPr/>
        </p:nvCxnSpPr>
        <p:spPr>
          <a:xfrm>
            <a:off x="7681836" y="1690623"/>
            <a:ext cx="549216" cy="191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stCxn id="29" idx="3"/>
            <a:endCxn id="27" idx="0"/>
          </p:cNvCxnSpPr>
          <p:nvPr/>
        </p:nvCxnSpPr>
        <p:spPr>
          <a:xfrm flipH="1">
            <a:off x="6818363" y="1605069"/>
            <a:ext cx="625496" cy="2618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28" idx="3"/>
            <a:endCxn id="27" idx="7"/>
          </p:cNvCxnSpPr>
          <p:nvPr/>
        </p:nvCxnSpPr>
        <p:spPr>
          <a:xfrm flipH="1">
            <a:off x="7056340" y="2487379"/>
            <a:ext cx="1194900" cy="1821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/>
          <p:cNvSpPr/>
          <p:nvPr/>
        </p:nvSpPr>
        <p:spPr>
          <a:xfrm>
            <a:off x="6288485" y="471453"/>
            <a:ext cx="673100" cy="584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4.1</a:t>
            </a:r>
          </a:p>
        </p:txBody>
      </p:sp>
      <p:cxnSp>
        <p:nvCxnSpPr>
          <p:cNvPr id="147" name="Conector recto 146"/>
          <p:cNvCxnSpPr>
            <a:stCxn id="134" idx="4"/>
            <a:endCxn id="8" idx="0"/>
          </p:cNvCxnSpPr>
          <p:nvPr/>
        </p:nvCxnSpPr>
        <p:spPr>
          <a:xfrm flipH="1">
            <a:off x="5661333" y="1055653"/>
            <a:ext cx="963702" cy="2160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>
            <a:stCxn id="134" idx="5"/>
            <a:endCxn id="29" idx="1"/>
          </p:cNvCxnSpPr>
          <p:nvPr/>
        </p:nvCxnSpPr>
        <p:spPr>
          <a:xfrm>
            <a:off x="6863012" y="970099"/>
            <a:ext cx="580847" cy="221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o 180"/>
          <p:cNvGrpSpPr/>
          <p:nvPr/>
        </p:nvGrpSpPr>
        <p:grpSpPr>
          <a:xfrm>
            <a:off x="7228114" y="5138057"/>
            <a:ext cx="2917372" cy="1204686"/>
            <a:chOff x="7228114" y="5138057"/>
            <a:chExt cx="2917372" cy="1204686"/>
          </a:xfrm>
        </p:grpSpPr>
        <p:sp>
          <p:nvSpPr>
            <p:cNvPr id="172" name="Elipse 171"/>
            <p:cNvSpPr/>
            <p:nvPr/>
          </p:nvSpPr>
          <p:spPr>
            <a:xfrm>
              <a:off x="7522787" y="5336703"/>
              <a:ext cx="233755" cy="22675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Elipse 176"/>
            <p:cNvSpPr/>
            <p:nvPr/>
          </p:nvSpPr>
          <p:spPr>
            <a:xfrm>
              <a:off x="7522788" y="5903712"/>
              <a:ext cx="233755" cy="2267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7897743" y="5270232"/>
              <a:ext cx="2106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“Good” qualification</a:t>
              </a:r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7919812" y="5832425"/>
              <a:ext cx="2106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“Bad” qualification</a:t>
              </a:r>
            </a:p>
          </p:txBody>
        </p:sp>
        <p:sp>
          <p:nvSpPr>
            <p:cNvPr id="180" name="Rectángulo 179"/>
            <p:cNvSpPr/>
            <p:nvPr/>
          </p:nvSpPr>
          <p:spPr>
            <a:xfrm>
              <a:off x="7228114" y="5138057"/>
              <a:ext cx="2917372" cy="1204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4107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Santiago</cp:lastModifiedBy>
  <cp:revision>4</cp:revision>
  <dcterms:created xsi:type="dcterms:W3CDTF">2017-03-24T21:30:56Z</dcterms:created>
  <dcterms:modified xsi:type="dcterms:W3CDTF">2017-03-24T21:43:28Z</dcterms:modified>
</cp:coreProperties>
</file>