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7680325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823066"/>
            <a:ext cx="6528276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2641495"/>
            <a:ext cx="5760244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4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267758"/>
            <a:ext cx="1656070" cy="42620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267758"/>
            <a:ext cx="4872206" cy="426201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4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9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253809"/>
            <a:ext cx="662428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3365607"/>
            <a:ext cx="662428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2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338792"/>
            <a:ext cx="3264138" cy="31909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338792"/>
            <a:ext cx="3264138" cy="31909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0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267759"/>
            <a:ext cx="6624280" cy="9720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232853"/>
            <a:ext cx="324913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1837055"/>
            <a:ext cx="3249137" cy="270203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232853"/>
            <a:ext cx="326513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1837055"/>
            <a:ext cx="3265138" cy="270203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5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9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35280"/>
            <a:ext cx="247710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724113"/>
            <a:ext cx="388816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508760"/>
            <a:ext cx="247710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35280"/>
            <a:ext cx="247710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724113"/>
            <a:ext cx="388816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508760"/>
            <a:ext cx="247710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8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267759"/>
            <a:ext cx="662428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338792"/>
            <a:ext cx="662428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4661325"/>
            <a:ext cx="172807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146B-CCA6-407B-9DE4-F759E3F12CB4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4661325"/>
            <a:ext cx="25921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4661325"/>
            <a:ext cx="172807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C8E9-E483-4683-885C-4B10A9FE8B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159"/>
          <p:cNvSpPr txBox="1"/>
          <p:nvPr/>
        </p:nvSpPr>
        <p:spPr>
          <a:xfrm>
            <a:off x="1168400" y="-19645"/>
            <a:ext cx="278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Identify any decision making dilemma or conflict </a:t>
            </a:r>
          </a:p>
        </p:txBody>
      </p:sp>
      <p:sp>
        <p:nvSpPr>
          <p:cNvPr id="161" name="Rombo 160"/>
          <p:cNvSpPr/>
          <p:nvPr/>
        </p:nvSpPr>
        <p:spPr>
          <a:xfrm>
            <a:off x="3922522" y="1267812"/>
            <a:ext cx="450167" cy="4220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2" name="Conector recto de flecha 161"/>
          <p:cNvCxnSpPr>
            <a:stCxn id="193" idx="4"/>
            <a:endCxn id="198" idx="0"/>
          </p:cNvCxnSpPr>
          <p:nvPr/>
        </p:nvCxnSpPr>
        <p:spPr>
          <a:xfrm>
            <a:off x="4151611" y="453206"/>
            <a:ext cx="1840" cy="2404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2509363" y="1087897"/>
            <a:ext cx="15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Personal issue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4376907" y="1109495"/>
            <a:ext cx="16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Technical issue</a:t>
            </a:r>
          </a:p>
        </p:txBody>
      </p:sp>
      <p:sp>
        <p:nvSpPr>
          <p:cNvPr id="165" name="Rectángulo 164"/>
          <p:cNvSpPr/>
          <p:nvPr/>
        </p:nvSpPr>
        <p:spPr>
          <a:xfrm>
            <a:off x="1845777" y="1706323"/>
            <a:ext cx="1825283" cy="317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Identify referees </a:t>
            </a:r>
          </a:p>
        </p:txBody>
      </p:sp>
      <p:cxnSp>
        <p:nvCxnSpPr>
          <p:cNvPr id="166" name="Conector: angular 165"/>
          <p:cNvCxnSpPr>
            <a:stCxn id="161" idx="1"/>
            <a:endCxn id="165" idx="0"/>
          </p:cNvCxnSpPr>
          <p:nvPr/>
        </p:nvCxnSpPr>
        <p:spPr>
          <a:xfrm rot="10800000" flipV="1">
            <a:off x="2758420" y="1478827"/>
            <a:ext cx="1164103" cy="22749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mbo 166"/>
          <p:cNvSpPr/>
          <p:nvPr/>
        </p:nvSpPr>
        <p:spPr>
          <a:xfrm>
            <a:off x="2536581" y="2247364"/>
            <a:ext cx="450167" cy="4220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8" name="Elipse 167"/>
          <p:cNvSpPr/>
          <p:nvPr/>
        </p:nvSpPr>
        <p:spPr>
          <a:xfrm>
            <a:off x="1872154" y="4512592"/>
            <a:ext cx="450165" cy="412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9" name="Conector: angular 168"/>
          <p:cNvCxnSpPr>
            <a:stCxn id="167" idx="1"/>
            <a:endCxn id="186" idx="0"/>
          </p:cNvCxnSpPr>
          <p:nvPr/>
        </p:nvCxnSpPr>
        <p:spPr>
          <a:xfrm rot="10800000" flipV="1">
            <a:off x="711983" y="2458379"/>
            <a:ext cx="1824599" cy="21101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/>
          <p:cNvCxnSpPr>
            <a:stCxn id="171" idx="2"/>
            <a:endCxn id="168" idx="0"/>
          </p:cNvCxnSpPr>
          <p:nvPr/>
        </p:nvCxnSpPr>
        <p:spPr>
          <a:xfrm flipH="1">
            <a:off x="2097237" y="4211893"/>
            <a:ext cx="1" cy="3006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mbo 170"/>
          <p:cNvSpPr/>
          <p:nvPr/>
        </p:nvSpPr>
        <p:spPr>
          <a:xfrm>
            <a:off x="1872154" y="3789862"/>
            <a:ext cx="450167" cy="4220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2" name="Conector recto de flecha 171"/>
          <p:cNvCxnSpPr>
            <a:stCxn id="171" idx="3"/>
            <a:endCxn id="179" idx="1"/>
          </p:cNvCxnSpPr>
          <p:nvPr/>
        </p:nvCxnSpPr>
        <p:spPr>
          <a:xfrm flipV="1">
            <a:off x="2322321" y="3997777"/>
            <a:ext cx="1160050" cy="31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/>
          <p:cNvSpPr/>
          <p:nvPr/>
        </p:nvSpPr>
        <p:spPr>
          <a:xfrm>
            <a:off x="2119822" y="3643981"/>
            <a:ext cx="1339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j-lt"/>
              </a:rPr>
              <a:t>No decision</a:t>
            </a:r>
          </a:p>
        </p:txBody>
      </p:sp>
      <p:cxnSp>
        <p:nvCxnSpPr>
          <p:cNvPr id="174" name="Conector: angular 173"/>
          <p:cNvCxnSpPr>
            <a:stCxn id="161" idx="3"/>
            <a:endCxn id="175" idx="0"/>
          </p:cNvCxnSpPr>
          <p:nvPr/>
        </p:nvCxnSpPr>
        <p:spPr>
          <a:xfrm>
            <a:off x="4372689" y="1478828"/>
            <a:ext cx="1778772" cy="2215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5492919" y="1700370"/>
            <a:ext cx="1317084" cy="31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deliberation</a:t>
            </a:r>
          </a:p>
        </p:txBody>
      </p:sp>
      <p:sp>
        <p:nvSpPr>
          <p:cNvPr id="176" name="Rombo 175"/>
          <p:cNvSpPr/>
          <p:nvPr/>
        </p:nvSpPr>
        <p:spPr>
          <a:xfrm>
            <a:off x="5929623" y="2731609"/>
            <a:ext cx="450167" cy="4220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7" name="Conector recto de flecha 176"/>
          <p:cNvCxnSpPr>
            <a:stCxn id="175" idx="2"/>
            <a:endCxn id="176" idx="0"/>
          </p:cNvCxnSpPr>
          <p:nvPr/>
        </p:nvCxnSpPr>
        <p:spPr>
          <a:xfrm>
            <a:off x="6151461" y="2016352"/>
            <a:ext cx="3246" cy="7152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angular 177"/>
          <p:cNvCxnSpPr>
            <a:stCxn id="176" idx="1"/>
          </p:cNvCxnSpPr>
          <p:nvPr/>
        </p:nvCxnSpPr>
        <p:spPr>
          <a:xfrm rot="10800000">
            <a:off x="4388935" y="2942625"/>
            <a:ext cx="154068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/>
          <p:cNvSpPr/>
          <p:nvPr/>
        </p:nvSpPr>
        <p:spPr>
          <a:xfrm>
            <a:off x="3482371" y="3813111"/>
            <a:ext cx="1813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Vote procedure</a:t>
            </a:r>
          </a:p>
        </p:txBody>
      </p:sp>
      <p:sp>
        <p:nvSpPr>
          <p:cNvPr id="180" name="Elipse 179"/>
          <p:cNvSpPr/>
          <p:nvPr/>
        </p:nvSpPr>
        <p:spPr>
          <a:xfrm>
            <a:off x="5929625" y="4522557"/>
            <a:ext cx="450165" cy="412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1" name="Conector recto de flecha 180"/>
          <p:cNvCxnSpPr>
            <a:stCxn id="176" idx="2"/>
            <a:endCxn id="180" idx="0"/>
          </p:cNvCxnSpPr>
          <p:nvPr/>
        </p:nvCxnSpPr>
        <p:spPr>
          <a:xfrm>
            <a:off x="6154707" y="3153640"/>
            <a:ext cx="1" cy="13689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ipse 181"/>
          <p:cNvSpPr/>
          <p:nvPr/>
        </p:nvSpPr>
        <p:spPr>
          <a:xfrm>
            <a:off x="4169764" y="4546210"/>
            <a:ext cx="450165" cy="412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3" name="Conector recto de flecha 182"/>
          <p:cNvCxnSpPr>
            <a:stCxn id="179" idx="2"/>
            <a:endCxn id="182" idx="0"/>
          </p:cNvCxnSpPr>
          <p:nvPr/>
        </p:nvCxnSpPr>
        <p:spPr>
          <a:xfrm>
            <a:off x="4388935" y="4182443"/>
            <a:ext cx="5912" cy="3637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: angular 183"/>
          <p:cNvCxnSpPr>
            <a:stCxn id="167" idx="3"/>
            <a:endCxn id="179" idx="0"/>
          </p:cNvCxnSpPr>
          <p:nvPr/>
        </p:nvCxnSpPr>
        <p:spPr>
          <a:xfrm>
            <a:off x="2986748" y="2458380"/>
            <a:ext cx="1402187" cy="135473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/>
          <p:cNvSpPr/>
          <p:nvPr/>
        </p:nvSpPr>
        <p:spPr>
          <a:xfrm>
            <a:off x="4577391" y="4167756"/>
            <a:ext cx="1180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Final decision forced</a:t>
            </a:r>
          </a:p>
        </p:txBody>
      </p:sp>
      <p:sp>
        <p:nvSpPr>
          <p:cNvPr id="186" name="Rectángulo 185"/>
          <p:cNvSpPr/>
          <p:nvPr/>
        </p:nvSpPr>
        <p:spPr>
          <a:xfrm>
            <a:off x="50800" y="2669395"/>
            <a:ext cx="1322363" cy="311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Conciliation</a:t>
            </a:r>
          </a:p>
        </p:txBody>
      </p:sp>
      <p:cxnSp>
        <p:nvCxnSpPr>
          <p:cNvPr id="187" name="Conector: angular 186"/>
          <p:cNvCxnSpPr>
            <a:stCxn id="188" idx="2"/>
            <a:endCxn id="168" idx="2"/>
          </p:cNvCxnSpPr>
          <p:nvPr/>
        </p:nvCxnSpPr>
        <p:spPr>
          <a:xfrm rot="16200000" flipH="1">
            <a:off x="743849" y="3590598"/>
            <a:ext cx="1096439" cy="116017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mbo 187"/>
          <p:cNvSpPr/>
          <p:nvPr/>
        </p:nvSpPr>
        <p:spPr>
          <a:xfrm>
            <a:off x="486899" y="3200434"/>
            <a:ext cx="450167" cy="4220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9" name="Conector recto de flecha 188"/>
          <p:cNvCxnSpPr>
            <a:stCxn id="186" idx="2"/>
            <a:endCxn id="188" idx="0"/>
          </p:cNvCxnSpPr>
          <p:nvPr/>
        </p:nvCxnSpPr>
        <p:spPr>
          <a:xfrm>
            <a:off x="711982" y="2980697"/>
            <a:ext cx="1" cy="2197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1260810" y="3255509"/>
            <a:ext cx="1672856" cy="317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Referees decide</a:t>
            </a:r>
          </a:p>
        </p:txBody>
      </p:sp>
      <p:cxnSp>
        <p:nvCxnSpPr>
          <p:cNvPr id="191" name="Conector recto de flecha 190"/>
          <p:cNvCxnSpPr>
            <a:stCxn id="188" idx="3"/>
            <a:endCxn id="190" idx="1"/>
          </p:cNvCxnSpPr>
          <p:nvPr/>
        </p:nvCxnSpPr>
        <p:spPr>
          <a:xfrm>
            <a:off x="937066" y="3411450"/>
            <a:ext cx="323744" cy="28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0" idx="2"/>
            <a:endCxn id="171" idx="0"/>
          </p:cNvCxnSpPr>
          <p:nvPr/>
        </p:nvCxnSpPr>
        <p:spPr>
          <a:xfrm>
            <a:off x="2097238" y="3573181"/>
            <a:ext cx="0" cy="2166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ipse 192"/>
          <p:cNvSpPr/>
          <p:nvPr/>
        </p:nvSpPr>
        <p:spPr>
          <a:xfrm>
            <a:off x="3926528" y="54428"/>
            <a:ext cx="450165" cy="3987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4" name="Rectángulo 193"/>
          <p:cNvSpPr/>
          <p:nvPr/>
        </p:nvSpPr>
        <p:spPr>
          <a:xfrm>
            <a:off x="6360643" y="4395737"/>
            <a:ext cx="116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Successful feedback</a:t>
            </a:r>
          </a:p>
        </p:txBody>
      </p:sp>
      <p:sp>
        <p:nvSpPr>
          <p:cNvPr id="195" name="Rectángulo 194"/>
          <p:cNvSpPr/>
          <p:nvPr/>
        </p:nvSpPr>
        <p:spPr>
          <a:xfrm>
            <a:off x="2283623" y="4385773"/>
            <a:ext cx="116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Conflict solved</a:t>
            </a:r>
          </a:p>
        </p:txBody>
      </p:sp>
      <p:cxnSp>
        <p:nvCxnSpPr>
          <p:cNvPr id="196" name="Conector: angular 195"/>
          <p:cNvCxnSpPr>
            <a:stCxn id="165" idx="2"/>
            <a:endCxn id="167" idx="0"/>
          </p:cNvCxnSpPr>
          <p:nvPr/>
        </p:nvCxnSpPr>
        <p:spPr>
          <a:xfrm rot="16200000" flipH="1">
            <a:off x="2648313" y="2134011"/>
            <a:ext cx="223459" cy="32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655692" y="2163663"/>
            <a:ext cx="2157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j-lt"/>
              </a:rPr>
              <a:t>Referees &gt;= 2</a:t>
            </a:r>
          </a:p>
        </p:txBody>
      </p:sp>
      <p:sp>
        <p:nvSpPr>
          <p:cNvPr id="198" name="Rectángulo 197"/>
          <p:cNvSpPr/>
          <p:nvPr/>
        </p:nvSpPr>
        <p:spPr>
          <a:xfrm>
            <a:off x="3305969" y="693687"/>
            <a:ext cx="1694963" cy="34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Identify options</a:t>
            </a:r>
          </a:p>
        </p:txBody>
      </p:sp>
      <p:cxnSp>
        <p:nvCxnSpPr>
          <p:cNvPr id="199" name="Conector recto de flecha 198"/>
          <p:cNvCxnSpPr>
            <a:stCxn id="198" idx="2"/>
            <a:endCxn id="161" idx="0"/>
          </p:cNvCxnSpPr>
          <p:nvPr/>
        </p:nvCxnSpPr>
        <p:spPr>
          <a:xfrm flipH="1">
            <a:off x="4147606" y="1038712"/>
            <a:ext cx="5845" cy="22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/>
          <p:cNvSpPr txBox="1"/>
          <p:nvPr/>
        </p:nvSpPr>
        <p:spPr>
          <a:xfrm>
            <a:off x="4468601" y="2613641"/>
            <a:ext cx="16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No agreement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5896350" y="3671072"/>
            <a:ext cx="16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444388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36</Words>
  <Application>Microsoft Office PowerPoint</Application>
  <PresentationFormat>Personalizado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5</cp:revision>
  <dcterms:created xsi:type="dcterms:W3CDTF">2017-02-06T21:36:05Z</dcterms:created>
  <dcterms:modified xsi:type="dcterms:W3CDTF">2017-02-06T23:02:11Z</dcterms:modified>
</cp:coreProperties>
</file>