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2743200" cy="96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>
        <p:scale>
          <a:sx n="300" d="100"/>
          <a:sy n="300" d="100"/>
        </p:scale>
        <p:origin x="9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C87C3-5A2F-49F3-8A3A-8B62C06B8724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977900" y="1143000"/>
            <a:ext cx="8813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CE9E1-7D26-4E98-AA61-FCA273A2B9C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63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1pPr>
    <a:lvl2pPr marL="379156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2pPr>
    <a:lvl3pPr marL="758312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3pPr>
    <a:lvl4pPr marL="1137468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4pPr>
    <a:lvl5pPr marL="1516624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5pPr>
    <a:lvl6pPr marL="1895780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6pPr>
    <a:lvl7pPr marL="2274936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7pPr>
    <a:lvl8pPr marL="2654092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8pPr>
    <a:lvl9pPr marL="3033248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7183"/>
            <a:ext cx="2057400" cy="334375"/>
          </a:xfrm>
        </p:spPr>
        <p:txBody>
          <a:bodyPr anchor="b"/>
          <a:lstStyle>
            <a:lvl1pPr algn="ctr"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504453"/>
            <a:ext cx="2057400" cy="231883"/>
          </a:xfrm>
        </p:spPr>
        <p:txBody>
          <a:bodyPr/>
          <a:lstStyle>
            <a:lvl1pPr marL="0" indent="0" algn="ctr">
              <a:buNone/>
              <a:defRPr sz="336"/>
            </a:lvl1pPr>
            <a:lvl2pPr marL="64008" indent="0" algn="ctr">
              <a:buNone/>
              <a:defRPr sz="280"/>
            </a:lvl2pPr>
            <a:lvl3pPr marL="128016" indent="0" algn="ctr">
              <a:buNone/>
              <a:defRPr sz="252"/>
            </a:lvl3pPr>
            <a:lvl4pPr marL="192024" indent="0" algn="ctr">
              <a:buNone/>
              <a:defRPr sz="224"/>
            </a:lvl4pPr>
            <a:lvl5pPr marL="256032" indent="0" algn="ctr">
              <a:buNone/>
              <a:defRPr sz="224"/>
            </a:lvl5pPr>
            <a:lvl6pPr marL="320040" indent="0" algn="ctr">
              <a:buNone/>
              <a:defRPr sz="224"/>
            </a:lvl6pPr>
            <a:lvl7pPr marL="384048" indent="0" algn="ctr">
              <a:buNone/>
              <a:defRPr sz="224"/>
            </a:lvl7pPr>
            <a:lvl8pPr marL="448056" indent="0" algn="ctr">
              <a:buNone/>
              <a:defRPr sz="224"/>
            </a:lvl8pPr>
            <a:lvl9pPr marL="512064" indent="0" algn="ctr">
              <a:buNone/>
              <a:defRPr sz="224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52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21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51134"/>
            <a:ext cx="591503" cy="81392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51134"/>
            <a:ext cx="1740218" cy="81392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543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388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239443"/>
            <a:ext cx="2366010" cy="399515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642738"/>
            <a:ext cx="2366010" cy="210096"/>
          </a:xfrm>
        </p:spPr>
        <p:txBody>
          <a:bodyPr/>
          <a:lstStyle>
            <a:lvl1pPr marL="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1pPr>
            <a:lvl2pPr marL="64008" indent="0">
              <a:buNone/>
              <a:defRPr sz="280">
                <a:solidFill>
                  <a:schemeClr val="tx1">
                    <a:tint val="75000"/>
                  </a:schemeClr>
                </a:solidFill>
              </a:defRPr>
            </a:lvl2pPr>
            <a:lvl3pPr marL="1280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3pPr>
            <a:lvl4pPr marL="192024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4pPr>
            <a:lvl5pPr marL="256032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5pPr>
            <a:lvl6pPr marL="320040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6pPr>
            <a:lvl7pPr marL="384048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7pPr>
            <a:lvl8pPr marL="448056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8pPr>
            <a:lvl9pPr marL="512064" indent="0">
              <a:buNone/>
              <a:defRPr sz="2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11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255672"/>
            <a:ext cx="1165860" cy="6093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255672"/>
            <a:ext cx="1165860" cy="6093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530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51135"/>
            <a:ext cx="2366010" cy="1856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" y="235441"/>
            <a:ext cx="1160502" cy="115386"/>
          </a:xfrm>
        </p:spPr>
        <p:txBody>
          <a:bodyPr anchor="b"/>
          <a:lstStyle>
            <a:lvl1pPr marL="0" indent="0">
              <a:buNone/>
              <a:defRPr sz="336" b="1"/>
            </a:lvl1pPr>
            <a:lvl2pPr marL="64008" indent="0">
              <a:buNone/>
              <a:defRPr sz="280" b="1"/>
            </a:lvl2pPr>
            <a:lvl3pPr marL="128016" indent="0">
              <a:buNone/>
              <a:defRPr sz="252" b="1"/>
            </a:lvl3pPr>
            <a:lvl4pPr marL="192024" indent="0">
              <a:buNone/>
              <a:defRPr sz="224" b="1"/>
            </a:lvl4pPr>
            <a:lvl5pPr marL="256032" indent="0">
              <a:buNone/>
              <a:defRPr sz="224" b="1"/>
            </a:lvl5pPr>
            <a:lvl6pPr marL="320040" indent="0">
              <a:buNone/>
              <a:defRPr sz="224" b="1"/>
            </a:lvl6pPr>
            <a:lvl7pPr marL="384048" indent="0">
              <a:buNone/>
              <a:defRPr sz="224" b="1"/>
            </a:lvl7pPr>
            <a:lvl8pPr marL="448056" indent="0">
              <a:buNone/>
              <a:defRPr sz="224" b="1"/>
            </a:lvl8pPr>
            <a:lvl9pPr marL="512064" indent="0">
              <a:buNone/>
              <a:defRPr sz="22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" y="350827"/>
            <a:ext cx="1160502" cy="5160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235441"/>
            <a:ext cx="1166217" cy="115386"/>
          </a:xfrm>
        </p:spPr>
        <p:txBody>
          <a:bodyPr anchor="b"/>
          <a:lstStyle>
            <a:lvl1pPr marL="0" indent="0">
              <a:buNone/>
              <a:defRPr sz="336" b="1"/>
            </a:lvl1pPr>
            <a:lvl2pPr marL="64008" indent="0">
              <a:buNone/>
              <a:defRPr sz="280" b="1"/>
            </a:lvl2pPr>
            <a:lvl3pPr marL="128016" indent="0">
              <a:buNone/>
              <a:defRPr sz="252" b="1"/>
            </a:lvl3pPr>
            <a:lvl4pPr marL="192024" indent="0">
              <a:buNone/>
              <a:defRPr sz="224" b="1"/>
            </a:lvl4pPr>
            <a:lvl5pPr marL="256032" indent="0">
              <a:buNone/>
              <a:defRPr sz="224" b="1"/>
            </a:lvl5pPr>
            <a:lvl6pPr marL="320040" indent="0">
              <a:buNone/>
              <a:defRPr sz="224" b="1"/>
            </a:lvl6pPr>
            <a:lvl7pPr marL="384048" indent="0">
              <a:buNone/>
              <a:defRPr sz="224" b="1"/>
            </a:lvl7pPr>
            <a:lvl8pPr marL="448056" indent="0">
              <a:buNone/>
              <a:defRPr sz="224" b="1"/>
            </a:lvl8pPr>
            <a:lvl9pPr marL="512064" indent="0">
              <a:buNone/>
              <a:defRPr sz="22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350827"/>
            <a:ext cx="1166217" cy="5160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04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0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58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64029"/>
            <a:ext cx="884753" cy="224102"/>
          </a:xfrm>
        </p:spPr>
        <p:txBody>
          <a:bodyPr anchor="b"/>
          <a:lstStyle>
            <a:lvl1pPr>
              <a:defRPr sz="44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138286"/>
            <a:ext cx="1388745" cy="682533"/>
          </a:xfrm>
        </p:spPr>
        <p:txBody>
          <a:bodyPr/>
          <a:lstStyle>
            <a:lvl1pPr>
              <a:defRPr sz="448"/>
            </a:lvl1pPr>
            <a:lvl2pPr>
              <a:defRPr sz="392"/>
            </a:lvl2pPr>
            <a:lvl3pPr>
              <a:defRPr sz="336"/>
            </a:lvl3pPr>
            <a:lvl4pPr>
              <a:defRPr sz="280"/>
            </a:lvl4pPr>
            <a:lvl5pPr>
              <a:defRPr sz="280"/>
            </a:lvl5pPr>
            <a:lvl6pPr>
              <a:defRPr sz="280"/>
            </a:lvl6pPr>
            <a:lvl7pPr>
              <a:defRPr sz="280"/>
            </a:lvl7pPr>
            <a:lvl8pPr>
              <a:defRPr sz="280"/>
            </a:lvl8pPr>
            <a:lvl9pPr>
              <a:defRPr sz="28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288131"/>
            <a:ext cx="884753" cy="533799"/>
          </a:xfrm>
        </p:spPr>
        <p:txBody>
          <a:bodyPr/>
          <a:lstStyle>
            <a:lvl1pPr marL="0" indent="0">
              <a:buNone/>
              <a:defRPr sz="224"/>
            </a:lvl1pPr>
            <a:lvl2pPr marL="64008" indent="0">
              <a:buNone/>
              <a:defRPr sz="196"/>
            </a:lvl2pPr>
            <a:lvl3pPr marL="128016" indent="0">
              <a:buNone/>
              <a:defRPr sz="168"/>
            </a:lvl3pPr>
            <a:lvl4pPr marL="192024" indent="0">
              <a:buNone/>
              <a:defRPr sz="140"/>
            </a:lvl4pPr>
            <a:lvl5pPr marL="256032" indent="0">
              <a:buNone/>
              <a:defRPr sz="140"/>
            </a:lvl5pPr>
            <a:lvl6pPr marL="320040" indent="0">
              <a:buNone/>
              <a:defRPr sz="140"/>
            </a:lvl6pPr>
            <a:lvl7pPr marL="384048" indent="0">
              <a:buNone/>
              <a:defRPr sz="140"/>
            </a:lvl7pPr>
            <a:lvl8pPr marL="448056" indent="0">
              <a:buNone/>
              <a:defRPr sz="140"/>
            </a:lvl8pPr>
            <a:lvl9pPr marL="512064" indent="0">
              <a:buNone/>
              <a:defRPr sz="14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52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64029"/>
            <a:ext cx="884753" cy="224102"/>
          </a:xfrm>
        </p:spPr>
        <p:txBody>
          <a:bodyPr anchor="b"/>
          <a:lstStyle>
            <a:lvl1pPr>
              <a:defRPr sz="44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138286"/>
            <a:ext cx="1388745" cy="682533"/>
          </a:xfrm>
        </p:spPr>
        <p:txBody>
          <a:bodyPr anchor="t"/>
          <a:lstStyle>
            <a:lvl1pPr marL="0" indent="0">
              <a:buNone/>
              <a:defRPr sz="448"/>
            </a:lvl1pPr>
            <a:lvl2pPr marL="64008" indent="0">
              <a:buNone/>
              <a:defRPr sz="392"/>
            </a:lvl2pPr>
            <a:lvl3pPr marL="128016" indent="0">
              <a:buNone/>
              <a:defRPr sz="336"/>
            </a:lvl3pPr>
            <a:lvl4pPr marL="192024" indent="0">
              <a:buNone/>
              <a:defRPr sz="280"/>
            </a:lvl4pPr>
            <a:lvl5pPr marL="256032" indent="0">
              <a:buNone/>
              <a:defRPr sz="280"/>
            </a:lvl5pPr>
            <a:lvl6pPr marL="320040" indent="0">
              <a:buNone/>
              <a:defRPr sz="280"/>
            </a:lvl6pPr>
            <a:lvl7pPr marL="384048" indent="0">
              <a:buNone/>
              <a:defRPr sz="280"/>
            </a:lvl7pPr>
            <a:lvl8pPr marL="448056" indent="0">
              <a:buNone/>
              <a:defRPr sz="280"/>
            </a:lvl8pPr>
            <a:lvl9pPr marL="512064" indent="0">
              <a:buNone/>
              <a:defRPr sz="28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288131"/>
            <a:ext cx="884753" cy="533799"/>
          </a:xfrm>
        </p:spPr>
        <p:txBody>
          <a:bodyPr/>
          <a:lstStyle>
            <a:lvl1pPr marL="0" indent="0">
              <a:buNone/>
              <a:defRPr sz="224"/>
            </a:lvl1pPr>
            <a:lvl2pPr marL="64008" indent="0">
              <a:buNone/>
              <a:defRPr sz="196"/>
            </a:lvl2pPr>
            <a:lvl3pPr marL="128016" indent="0">
              <a:buNone/>
              <a:defRPr sz="168"/>
            </a:lvl3pPr>
            <a:lvl4pPr marL="192024" indent="0">
              <a:buNone/>
              <a:defRPr sz="140"/>
            </a:lvl4pPr>
            <a:lvl5pPr marL="256032" indent="0">
              <a:buNone/>
              <a:defRPr sz="140"/>
            </a:lvl5pPr>
            <a:lvl6pPr marL="320040" indent="0">
              <a:buNone/>
              <a:defRPr sz="140"/>
            </a:lvl6pPr>
            <a:lvl7pPr marL="384048" indent="0">
              <a:buNone/>
              <a:defRPr sz="140"/>
            </a:lvl7pPr>
            <a:lvl8pPr marL="448056" indent="0">
              <a:buNone/>
              <a:defRPr sz="140"/>
            </a:lvl8pPr>
            <a:lvl9pPr marL="512064" indent="0">
              <a:buNone/>
              <a:defRPr sz="14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93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51135"/>
            <a:ext cx="2366010" cy="185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255672"/>
            <a:ext cx="2366010" cy="609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890184"/>
            <a:ext cx="617220" cy="51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0E18E-76F0-4C7E-B4CD-A323CD5F40FF}" type="datetimeFigureOut">
              <a:rPr lang="es-MX" smtClean="0"/>
              <a:t>07/02/2017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890184"/>
            <a:ext cx="925830" cy="51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890184"/>
            <a:ext cx="617220" cy="51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2A97-24ED-401F-B402-B93365F2C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8016" rtl="0" eaLnBrk="1" latinLnBrk="0" hangingPunct="1">
        <a:lnSpc>
          <a:spcPct val="90000"/>
        </a:lnSpc>
        <a:spcBef>
          <a:spcPct val="0"/>
        </a:spcBef>
        <a:buNone/>
        <a:defRPr sz="6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" indent="-32004" algn="l" defTabSz="128016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392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" indent="-32004" algn="l" defTabSz="128016" rtl="0" eaLnBrk="1" latinLnBrk="0" hangingPunct="1">
        <a:lnSpc>
          <a:spcPct val="90000"/>
        </a:lnSpc>
        <a:spcBef>
          <a:spcPts val="70"/>
        </a:spcBef>
        <a:buFont typeface="Arial" panose="020B0604020202020204" pitchFamily="34" charset="0"/>
        <a:buChar char="•"/>
        <a:defRPr sz="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1pPr>
      <a:lvl2pPr marL="64008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" algn="l" defTabSz="128016" rtl="0" eaLnBrk="1" latinLnBrk="0" hangingPunct="1">
        <a:defRPr sz="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2945" t="5740" r="2618" b="5136"/>
          <a:stretch/>
        </p:blipFill>
        <p:spPr>
          <a:xfrm>
            <a:off x="0" y="17463"/>
            <a:ext cx="2752725" cy="9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53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SAB</dc:creator>
  <cp:lastModifiedBy>Santiago</cp:lastModifiedBy>
  <cp:revision>8</cp:revision>
  <dcterms:created xsi:type="dcterms:W3CDTF">2016-07-07T00:09:43Z</dcterms:created>
  <dcterms:modified xsi:type="dcterms:W3CDTF">2017-02-07T11:10:01Z</dcterms:modified>
</cp:coreProperties>
</file>