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"/>
  </p:notesMasterIdLst>
  <p:sldIdLst>
    <p:sldId id="256" r:id="rId2"/>
  </p:sldIdLst>
  <p:sldSz cx="9509125" cy="20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B3ECE-3103-410F-915B-2A5B40465D50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3865563" y="1143000"/>
            <a:ext cx="14589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6DE26-5F6E-4807-8AA9-F78EF87193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0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03069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1pPr>
    <a:lvl2pPr marL="2401534" algn="l" defTabSz="4803069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2pPr>
    <a:lvl3pPr marL="4803069" algn="l" defTabSz="4803069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3pPr>
    <a:lvl4pPr marL="7204603" algn="l" defTabSz="4803069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4pPr>
    <a:lvl5pPr marL="9606138" algn="l" defTabSz="4803069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5pPr>
    <a:lvl6pPr marL="12007672" algn="l" defTabSz="4803069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6pPr>
    <a:lvl7pPr marL="14409207" algn="l" defTabSz="4803069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7pPr>
    <a:lvl8pPr marL="16810741" algn="l" defTabSz="4803069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8pPr>
    <a:lvl9pPr marL="19212276" algn="l" defTabSz="4803069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641" y="329175"/>
            <a:ext cx="7131844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641" y="1056431"/>
            <a:ext cx="7131844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8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49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968" y="107087"/>
            <a:ext cx="2050405" cy="17045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52" y="107087"/>
            <a:ext cx="6032351" cy="17045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9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5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30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00" y="501444"/>
            <a:ext cx="820162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800" y="1346030"/>
            <a:ext cx="820162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813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752" y="535432"/>
            <a:ext cx="4041378" cy="12761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995" y="535432"/>
            <a:ext cx="4041378" cy="12761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50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107086"/>
            <a:ext cx="8201620" cy="3887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1" y="493063"/>
            <a:ext cx="4022805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91" y="734706"/>
            <a:ext cx="4022805" cy="108064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994" y="493063"/>
            <a:ext cx="4042617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994" y="734706"/>
            <a:ext cx="4042617" cy="108064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8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2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51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134091"/>
            <a:ext cx="3066940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6" y="289599"/>
            <a:ext cx="481399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603409"/>
            <a:ext cx="3066940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0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134091"/>
            <a:ext cx="3066940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2616" y="289599"/>
            <a:ext cx="481399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603409"/>
            <a:ext cx="3066940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5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753" y="107086"/>
            <a:ext cx="820162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753" y="535432"/>
            <a:ext cx="820162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752" y="1864236"/>
            <a:ext cx="2139553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E18E-76F0-4C7E-B4CD-A323CD5F40FF}" type="datetimeFigureOut">
              <a:rPr lang="es-MX" smtClean="0"/>
              <a:t>06/02/2017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898" y="1864236"/>
            <a:ext cx="320933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20" y="1864236"/>
            <a:ext cx="2139553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6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/>
          <p:cNvSpPr/>
          <p:nvPr/>
        </p:nvSpPr>
        <p:spPr>
          <a:xfrm>
            <a:off x="2140088" y="410479"/>
            <a:ext cx="861690" cy="1566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IOS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120884" y="410478"/>
            <a:ext cx="971240" cy="1566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Android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3072124" y="410479"/>
            <a:ext cx="786239" cy="1566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Web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65218" y="24788"/>
            <a:ext cx="3793145" cy="271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Core tasks (programming)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954289" y="24788"/>
            <a:ext cx="3671669" cy="271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GB" sz="1600" baseline="30000" dirty="0">
                <a:solidFill>
                  <a:schemeClr val="tx1"/>
                </a:solidFill>
                <a:latin typeface="+mj-lt"/>
              </a:rPr>
              <a:t>nd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or administrative tasks</a:t>
            </a:r>
          </a:p>
        </p:txBody>
      </p:sp>
      <p:sp>
        <p:nvSpPr>
          <p:cNvPr id="49" name="Elipse 48"/>
          <p:cNvSpPr/>
          <p:nvPr/>
        </p:nvSpPr>
        <p:spPr>
          <a:xfrm>
            <a:off x="3361844" y="1757015"/>
            <a:ext cx="154744" cy="12660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3562893" y="1757015"/>
            <a:ext cx="154744" cy="12660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899744" y="1761846"/>
            <a:ext cx="131291" cy="12660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atin typeface="+mj-lt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1731261" y="1758329"/>
            <a:ext cx="131291" cy="12660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2601751" y="1761846"/>
            <a:ext cx="154744" cy="12660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2791668" y="1762074"/>
            <a:ext cx="154744" cy="12660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3954291" y="416929"/>
            <a:ext cx="3671668" cy="233872"/>
            <a:chOff x="5582530" y="2647661"/>
            <a:chExt cx="3671668" cy="233872"/>
          </a:xfrm>
        </p:grpSpPr>
        <p:sp>
          <p:nvSpPr>
            <p:cNvPr id="56" name="Rectángulo 55"/>
            <p:cNvSpPr/>
            <p:nvPr/>
          </p:nvSpPr>
          <p:spPr>
            <a:xfrm>
              <a:off x="5582530" y="2647661"/>
              <a:ext cx="3671668" cy="23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Scrum master (coordinator)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9033606" y="2681607"/>
              <a:ext cx="154744" cy="12660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+mj-lt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3954290" y="728983"/>
            <a:ext cx="3671668" cy="227470"/>
            <a:chOff x="5582530" y="3106573"/>
            <a:chExt cx="3671668" cy="227470"/>
          </a:xfrm>
        </p:grpSpPr>
        <p:sp>
          <p:nvSpPr>
            <p:cNvPr id="59" name="Rectángulo 58"/>
            <p:cNvSpPr/>
            <p:nvPr/>
          </p:nvSpPr>
          <p:spPr>
            <a:xfrm>
              <a:off x="5582530" y="3106573"/>
              <a:ext cx="3671668" cy="227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Report consolidator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9030874" y="3135604"/>
              <a:ext cx="154744" cy="126609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+mj-lt"/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8848581" y="3131869"/>
              <a:ext cx="154744" cy="126609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+mj-lt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954289" y="1386094"/>
            <a:ext cx="3671669" cy="248856"/>
            <a:chOff x="5582529" y="4001929"/>
            <a:chExt cx="3671669" cy="248856"/>
          </a:xfrm>
        </p:grpSpPr>
        <p:sp>
          <p:nvSpPr>
            <p:cNvPr id="63" name="Rectángulo 62"/>
            <p:cNvSpPr/>
            <p:nvPr/>
          </p:nvSpPr>
          <p:spPr>
            <a:xfrm>
              <a:off x="5582529" y="4001929"/>
              <a:ext cx="3671669" cy="248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System designer</a:t>
              </a:r>
            </a:p>
          </p:txBody>
        </p:sp>
        <p:sp>
          <p:nvSpPr>
            <p:cNvPr id="64" name="Elipse 63"/>
            <p:cNvSpPr/>
            <p:nvPr/>
          </p:nvSpPr>
          <p:spPr>
            <a:xfrm>
              <a:off x="9030874" y="4034055"/>
              <a:ext cx="154744" cy="12660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+mj-lt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954289" y="1724634"/>
            <a:ext cx="3671669" cy="252362"/>
            <a:chOff x="5582529" y="4428975"/>
            <a:chExt cx="3671669" cy="286042"/>
          </a:xfrm>
        </p:grpSpPr>
        <p:sp>
          <p:nvSpPr>
            <p:cNvPr id="66" name="Rectángulo 65"/>
            <p:cNvSpPr/>
            <p:nvPr/>
          </p:nvSpPr>
          <p:spPr>
            <a:xfrm>
              <a:off x="5582529" y="4428975"/>
              <a:ext cx="3671669" cy="286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+mj-lt"/>
                </a:rPr>
                <a:t>Product owner</a:t>
              </a:r>
            </a:p>
          </p:txBody>
        </p:sp>
        <p:sp>
          <p:nvSpPr>
            <p:cNvPr id="67" name="Elipse 66"/>
            <p:cNvSpPr/>
            <p:nvPr/>
          </p:nvSpPr>
          <p:spPr>
            <a:xfrm>
              <a:off x="9019346" y="4508691"/>
              <a:ext cx="154744" cy="1266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+mj-lt"/>
              </a:endParaRP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3954290" y="1053794"/>
            <a:ext cx="3671669" cy="246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Presentation consolidator</a:t>
            </a:r>
          </a:p>
        </p:txBody>
      </p:sp>
      <p:sp>
        <p:nvSpPr>
          <p:cNvPr id="69" name="Elipse 68"/>
          <p:cNvSpPr/>
          <p:nvPr/>
        </p:nvSpPr>
        <p:spPr>
          <a:xfrm>
            <a:off x="8032004" y="530006"/>
            <a:ext cx="154744" cy="12660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8032004" y="735746"/>
            <a:ext cx="154744" cy="12660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8032004" y="941486"/>
            <a:ext cx="154744" cy="12660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8032004" y="1147226"/>
            <a:ext cx="154744" cy="12660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8032004" y="1352966"/>
            <a:ext cx="154744" cy="12660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8032004" y="1558706"/>
            <a:ext cx="154744" cy="12660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159204" y="415699"/>
            <a:ext cx="10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Fernando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8159204" y="618153"/>
            <a:ext cx="10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Santiago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8159203" y="823893"/>
            <a:ext cx="10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Nicolas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8159203" y="1033781"/>
            <a:ext cx="10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Mariya</a:t>
            </a:r>
            <a:endParaRPr lang="en-GB" sz="1600" dirty="0">
              <a:latin typeface="+mj-lt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8159202" y="1239521"/>
            <a:ext cx="10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Khalid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8159201" y="1432975"/>
            <a:ext cx="10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Remi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7914524" y="415699"/>
            <a:ext cx="1327890" cy="1382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7745837" y="81543"/>
            <a:ext cx="16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Triple A Team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65218" y="410478"/>
            <a:ext cx="985320" cy="1566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Firebase</a:t>
            </a:r>
          </a:p>
        </p:txBody>
      </p:sp>
      <p:sp>
        <p:nvSpPr>
          <p:cNvPr id="84" name="Elipse 83"/>
          <p:cNvSpPr/>
          <p:nvPr/>
        </p:nvSpPr>
        <p:spPr>
          <a:xfrm>
            <a:off x="826565" y="1780056"/>
            <a:ext cx="154744" cy="12660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7402634" y="1109388"/>
            <a:ext cx="154744" cy="12660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7202924" y="1416270"/>
            <a:ext cx="154744" cy="12660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453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35</Words>
  <Application>Microsoft Office PowerPoint</Application>
  <PresentationFormat>Personalizado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SAB</dc:creator>
  <cp:lastModifiedBy>Santiago</cp:lastModifiedBy>
  <cp:revision>11</cp:revision>
  <dcterms:created xsi:type="dcterms:W3CDTF">2016-07-07T00:09:43Z</dcterms:created>
  <dcterms:modified xsi:type="dcterms:W3CDTF">2017-02-07T00:19:30Z</dcterms:modified>
</cp:coreProperties>
</file>