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224C-1D5C-4355-B4F2-A20446B4462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BBFB-84C5-4726-81FB-7E58669E3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57866"/>
              </p:ext>
            </p:extLst>
          </p:nvPr>
        </p:nvGraphicFramePr>
        <p:xfrm>
          <a:off x="1295401" y="1397000"/>
          <a:ext cx="693420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371600"/>
                <a:gridCol w="1600200"/>
                <a:gridCol w="1371600"/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1 Agriculture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 2 Manufacturing</a:t>
                      </a:r>
                      <a:r>
                        <a:rPr lang="en-US" baseline="0" dirty="0" smtClean="0"/>
                        <a:t> Crafts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 3 Petroleum</a:t>
                      </a:r>
                      <a:r>
                        <a:rPr lang="en-US" baseline="0" dirty="0" smtClean="0"/>
                        <a:t> and Mining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 4 Services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 in National</a:t>
                      </a:r>
                      <a:r>
                        <a:rPr lang="en-US" baseline="0" dirty="0" smtClean="0"/>
                        <a:t>  Output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 in total Employment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Growth</a:t>
                      </a:r>
                      <a:r>
                        <a:rPr lang="en-US" baseline="0" dirty="0" smtClean="0"/>
                        <a:t> rate of </a:t>
                      </a:r>
                      <a:r>
                        <a:rPr lang="en-US" baseline="0" dirty="0" err="1" smtClean="0"/>
                        <a:t>sectoral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3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2020-07-29T21:27:37Z</dcterms:created>
  <dcterms:modified xsi:type="dcterms:W3CDTF">2020-07-29T21:39:04Z</dcterms:modified>
</cp:coreProperties>
</file>