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BE0-9739-4729-96A9-26735D4DAC0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39A9-64E3-469E-87CF-767A9B4E29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BE0-9739-4729-96A9-26735D4DAC0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39A9-64E3-469E-87CF-767A9B4E29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BE0-9739-4729-96A9-26735D4DAC0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39A9-64E3-469E-87CF-767A9B4E29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BE0-9739-4729-96A9-26735D4DAC0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39A9-64E3-469E-87CF-767A9B4E29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BE0-9739-4729-96A9-26735D4DAC0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39A9-64E3-469E-87CF-767A9B4E29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BE0-9739-4729-96A9-26735D4DAC0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39A9-64E3-469E-87CF-767A9B4E29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BE0-9739-4729-96A9-26735D4DAC0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39A9-64E3-469E-87CF-767A9B4E29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BE0-9739-4729-96A9-26735D4DAC0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39A9-64E3-469E-87CF-767A9B4E29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BE0-9739-4729-96A9-26735D4DAC0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39A9-64E3-469E-87CF-767A9B4E29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BE0-9739-4729-96A9-26735D4DAC0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39A9-64E3-469E-87CF-767A9B4E29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BE0-9739-4729-96A9-26735D4DAC0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39A9-64E3-469E-87CF-767A9B4E29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24BE0-9739-4729-96A9-26735D4DAC0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639A9-64E3-469E-87CF-767A9B4E29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 flipH="1" flipV="1">
            <a:off x="266700" y="3237706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24000" y="4495800"/>
            <a:ext cx="2895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47800" y="4191000"/>
            <a:ext cx="2590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 rot="21003143">
            <a:off x="1810933" y="2463136"/>
            <a:ext cx="1899834" cy="1805943"/>
          </a:xfrm>
          <a:custGeom>
            <a:avLst/>
            <a:gdLst>
              <a:gd name="connsiteX0" fmla="*/ 2040835 w 2040835"/>
              <a:gd name="connsiteY0" fmla="*/ 0 h 1868556"/>
              <a:gd name="connsiteX1" fmla="*/ 1948070 w 2040835"/>
              <a:gd name="connsiteY1" fmla="*/ 410817 h 1868556"/>
              <a:gd name="connsiteX2" fmla="*/ 1736035 w 2040835"/>
              <a:gd name="connsiteY2" fmla="*/ 821635 h 1868556"/>
              <a:gd name="connsiteX3" fmla="*/ 1351722 w 2040835"/>
              <a:gd name="connsiteY3" fmla="*/ 1311965 h 1868556"/>
              <a:gd name="connsiteX4" fmla="*/ 834887 w 2040835"/>
              <a:gd name="connsiteY4" fmla="*/ 1590261 h 1868556"/>
              <a:gd name="connsiteX5" fmla="*/ 0 w 2040835"/>
              <a:gd name="connsiteY5" fmla="*/ 1868556 h 1868556"/>
              <a:gd name="connsiteX6" fmla="*/ 0 w 2040835"/>
              <a:gd name="connsiteY6" fmla="*/ 1868556 h 186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0835" h="1868556">
                <a:moveTo>
                  <a:pt x="2040835" y="0"/>
                </a:moveTo>
                <a:cubicBezTo>
                  <a:pt x="2019852" y="136939"/>
                  <a:pt x="1998870" y="273878"/>
                  <a:pt x="1948070" y="410817"/>
                </a:cubicBezTo>
                <a:cubicBezTo>
                  <a:pt x="1897270" y="547756"/>
                  <a:pt x="1835426" y="671444"/>
                  <a:pt x="1736035" y="821635"/>
                </a:cubicBezTo>
                <a:cubicBezTo>
                  <a:pt x="1636644" y="971826"/>
                  <a:pt x="1501913" y="1183861"/>
                  <a:pt x="1351722" y="1311965"/>
                </a:cubicBezTo>
                <a:cubicBezTo>
                  <a:pt x="1201531" y="1440069"/>
                  <a:pt x="1060174" y="1497496"/>
                  <a:pt x="834887" y="1590261"/>
                </a:cubicBezTo>
                <a:cubicBezTo>
                  <a:pt x="609600" y="1683026"/>
                  <a:pt x="0" y="1868556"/>
                  <a:pt x="0" y="1868556"/>
                </a:cubicBezTo>
                <a:lnTo>
                  <a:pt x="0" y="1868556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040835" y="2438400"/>
            <a:ext cx="1603513" cy="1762539"/>
          </a:xfrm>
          <a:custGeom>
            <a:avLst/>
            <a:gdLst>
              <a:gd name="connsiteX0" fmla="*/ 0 w 1603513"/>
              <a:gd name="connsiteY0" fmla="*/ 0 h 1762539"/>
              <a:gd name="connsiteX1" fmla="*/ 79513 w 1603513"/>
              <a:gd name="connsiteY1" fmla="*/ 331304 h 1762539"/>
              <a:gd name="connsiteX2" fmla="*/ 304800 w 1603513"/>
              <a:gd name="connsiteY2" fmla="*/ 702365 h 1762539"/>
              <a:gd name="connsiteX3" fmla="*/ 556591 w 1603513"/>
              <a:gd name="connsiteY3" fmla="*/ 980661 h 1762539"/>
              <a:gd name="connsiteX4" fmla="*/ 1126435 w 1603513"/>
              <a:gd name="connsiteY4" fmla="*/ 1417983 h 1762539"/>
              <a:gd name="connsiteX5" fmla="*/ 1603513 w 1603513"/>
              <a:gd name="connsiteY5" fmla="*/ 1762539 h 1762539"/>
              <a:gd name="connsiteX6" fmla="*/ 1603513 w 1603513"/>
              <a:gd name="connsiteY6" fmla="*/ 1762539 h 176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3513" h="1762539">
                <a:moveTo>
                  <a:pt x="0" y="0"/>
                </a:moveTo>
                <a:cubicBezTo>
                  <a:pt x="14356" y="107121"/>
                  <a:pt x="28713" y="214243"/>
                  <a:pt x="79513" y="331304"/>
                </a:cubicBezTo>
                <a:cubicBezTo>
                  <a:pt x="130313" y="448365"/>
                  <a:pt x="225287" y="594139"/>
                  <a:pt x="304800" y="702365"/>
                </a:cubicBezTo>
                <a:cubicBezTo>
                  <a:pt x="384313" y="810591"/>
                  <a:pt x="419652" y="861391"/>
                  <a:pt x="556591" y="980661"/>
                </a:cubicBezTo>
                <a:cubicBezTo>
                  <a:pt x="693530" y="1099931"/>
                  <a:pt x="951948" y="1287670"/>
                  <a:pt x="1126435" y="1417983"/>
                </a:cubicBezTo>
                <a:cubicBezTo>
                  <a:pt x="1300922" y="1548296"/>
                  <a:pt x="1603513" y="1762539"/>
                  <a:pt x="1603513" y="1762539"/>
                </a:cubicBezTo>
                <a:lnTo>
                  <a:pt x="1603513" y="1762539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3010297" y="3771503"/>
            <a:ext cx="7540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2554288" y="4152900"/>
            <a:ext cx="746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2554288" y="4305300"/>
            <a:ext cx="746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554288" y="4457700"/>
            <a:ext cx="746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011091" y="3848497"/>
            <a:ext cx="7540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011885" y="4000897"/>
            <a:ext cx="7540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3012679" y="4153297"/>
            <a:ext cx="7540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3013473" y="4305697"/>
            <a:ext cx="7540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014267" y="4458097"/>
            <a:ext cx="7540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3696891" y="4227909"/>
            <a:ext cx="7540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697685" y="4380309"/>
            <a:ext cx="7540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3698479" y="4532709"/>
            <a:ext cx="7540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011091" y="4532709"/>
            <a:ext cx="7540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554288" y="4532312"/>
            <a:ext cx="746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2019300" y="45339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59876" y="4495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17076" y="4495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429000" y="4495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71600" y="443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05296" y="4038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882466" y="2133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352800" y="2057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90600" y="220980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P(#)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60076" y="44958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</cp:revision>
  <dcterms:created xsi:type="dcterms:W3CDTF">2020-08-31T18:42:07Z</dcterms:created>
  <dcterms:modified xsi:type="dcterms:W3CDTF">2020-08-31T18:53:20Z</dcterms:modified>
</cp:coreProperties>
</file>