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94E2-FE96-4F8F-82D2-AD9883D07DE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C1D3-4053-40EC-80D3-5241AF82F5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762000" y="18288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2971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638300" y="2095500"/>
            <a:ext cx="11430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7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4478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Ghana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914400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Cocoa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Tonnes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1636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Cocoa (</a:t>
            </a:r>
            <a:r>
              <a:rPr lang="en-US" dirty="0" err="1" smtClean="0"/>
              <a:t>Tonnes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3810000" y="1800999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53000" y="294399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81500" y="1485900"/>
            <a:ext cx="2057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1096" y="28677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76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0589" y="1459468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Nigeria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1030069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Cocoa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Tonnes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3135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Cocoa (</a:t>
            </a:r>
            <a:r>
              <a:rPr lang="en-US" dirty="0" err="1" smtClean="0"/>
              <a:t>Tonnes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2020-08-31T18:53:40Z</dcterms:created>
  <dcterms:modified xsi:type="dcterms:W3CDTF">2020-08-31T18:59:13Z</dcterms:modified>
</cp:coreProperties>
</file>