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6486-779D-4173-900B-AA5D38348E0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1395-C987-49C1-A9FF-EADA5B449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</a:t>
                      </a:r>
                      <a:r>
                        <a:rPr lang="en-US" baseline="-25000" dirty="0" err="1" smtClean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</a:t>
                      </a:r>
                      <a:r>
                        <a:rPr lang="en-US" baseline="-25000" dirty="0" err="1" smtClean="0"/>
                        <a:t>y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2020-08-31T19:11:17Z</dcterms:created>
  <dcterms:modified xsi:type="dcterms:W3CDTF">2020-08-31T19:13:31Z</dcterms:modified>
</cp:coreProperties>
</file>