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758A-1C19-473E-97BE-A11171D93A3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A266-2C16-40F7-8469-8BDA1836AC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65532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0574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produced per day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Cost per day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 per day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(Unit)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(#)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(#)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849868"/>
            <a:ext cx="506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table below to answer questions 12 and 13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2020-08-31T19:13:48Z</dcterms:created>
  <dcterms:modified xsi:type="dcterms:W3CDTF">2020-08-31T19:20:20Z</dcterms:modified>
</cp:coreProperties>
</file>