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235-1B48-437B-9601-7B57E7EBDF1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C658-80F4-4BE9-BCE8-81808C921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228997" y="1676003"/>
            <a:ext cx="18288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589212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219200" y="1245704"/>
            <a:ext cx="1139687" cy="1179444"/>
          </a:xfrm>
          <a:custGeom>
            <a:avLst/>
            <a:gdLst>
              <a:gd name="connsiteX0" fmla="*/ 0 w 1139687"/>
              <a:gd name="connsiteY0" fmla="*/ 0 h 1179444"/>
              <a:gd name="connsiteX1" fmla="*/ 39757 w 1139687"/>
              <a:gd name="connsiteY1" fmla="*/ 357809 h 1179444"/>
              <a:gd name="connsiteX2" fmla="*/ 145774 w 1139687"/>
              <a:gd name="connsiteY2" fmla="*/ 596348 h 1179444"/>
              <a:gd name="connsiteX3" fmla="*/ 371061 w 1139687"/>
              <a:gd name="connsiteY3" fmla="*/ 821635 h 1179444"/>
              <a:gd name="connsiteX4" fmla="*/ 1139687 w 1139687"/>
              <a:gd name="connsiteY4" fmla="*/ 1179444 h 1179444"/>
              <a:gd name="connsiteX5" fmla="*/ 1139687 w 1139687"/>
              <a:gd name="connsiteY5" fmla="*/ 1179444 h 1179444"/>
              <a:gd name="connsiteX6" fmla="*/ 1139687 w 1139687"/>
              <a:gd name="connsiteY6" fmla="*/ 1179444 h 11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9687" h="1179444">
                <a:moveTo>
                  <a:pt x="0" y="0"/>
                </a:moveTo>
                <a:cubicBezTo>
                  <a:pt x="7730" y="129209"/>
                  <a:pt x="15461" y="258418"/>
                  <a:pt x="39757" y="357809"/>
                </a:cubicBezTo>
                <a:cubicBezTo>
                  <a:pt x="64053" y="457200"/>
                  <a:pt x="90557" y="519044"/>
                  <a:pt x="145774" y="596348"/>
                </a:cubicBezTo>
                <a:cubicBezTo>
                  <a:pt x="200991" y="673652"/>
                  <a:pt x="205409" y="724452"/>
                  <a:pt x="371061" y="821635"/>
                </a:cubicBezTo>
                <a:cubicBezTo>
                  <a:pt x="536713" y="918818"/>
                  <a:pt x="1139687" y="1179444"/>
                  <a:pt x="1139687" y="1179444"/>
                </a:cubicBezTo>
                <a:lnTo>
                  <a:pt x="1139687" y="1179444"/>
                </a:lnTo>
                <a:lnTo>
                  <a:pt x="1139687" y="117944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47800" y="1371600"/>
            <a:ext cx="1143000" cy="838200"/>
          </a:xfrm>
          <a:custGeom>
            <a:avLst/>
            <a:gdLst>
              <a:gd name="connsiteX0" fmla="*/ 0 w 1073426"/>
              <a:gd name="connsiteY0" fmla="*/ 0 h 808382"/>
              <a:gd name="connsiteX1" fmla="*/ 66261 w 1073426"/>
              <a:gd name="connsiteY1" fmla="*/ 172278 h 808382"/>
              <a:gd name="connsiteX2" fmla="*/ 198782 w 1073426"/>
              <a:gd name="connsiteY2" fmla="*/ 357808 h 808382"/>
              <a:gd name="connsiteX3" fmla="*/ 503582 w 1073426"/>
              <a:gd name="connsiteY3" fmla="*/ 556591 h 808382"/>
              <a:gd name="connsiteX4" fmla="*/ 1073426 w 1073426"/>
              <a:gd name="connsiteY4" fmla="*/ 808382 h 808382"/>
              <a:gd name="connsiteX5" fmla="*/ 1073426 w 1073426"/>
              <a:gd name="connsiteY5" fmla="*/ 808382 h 80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3426" h="808382">
                <a:moveTo>
                  <a:pt x="0" y="0"/>
                </a:moveTo>
                <a:cubicBezTo>
                  <a:pt x="16565" y="56321"/>
                  <a:pt x="33131" y="112643"/>
                  <a:pt x="66261" y="172278"/>
                </a:cubicBezTo>
                <a:cubicBezTo>
                  <a:pt x="99391" y="231913"/>
                  <a:pt x="125895" y="293756"/>
                  <a:pt x="198782" y="357808"/>
                </a:cubicBezTo>
                <a:cubicBezTo>
                  <a:pt x="271669" y="421860"/>
                  <a:pt x="357808" y="481495"/>
                  <a:pt x="503582" y="556591"/>
                </a:cubicBezTo>
                <a:cubicBezTo>
                  <a:pt x="649356" y="631687"/>
                  <a:pt x="1073426" y="808382"/>
                  <a:pt x="1073426" y="808382"/>
                </a:cubicBezTo>
                <a:lnTo>
                  <a:pt x="1073426" y="80838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52939" y="1391478"/>
            <a:ext cx="1338470" cy="940905"/>
          </a:xfrm>
          <a:custGeom>
            <a:avLst/>
            <a:gdLst>
              <a:gd name="connsiteX0" fmla="*/ 0 w 1338470"/>
              <a:gd name="connsiteY0" fmla="*/ 0 h 940905"/>
              <a:gd name="connsiteX1" fmla="*/ 106018 w 1338470"/>
              <a:gd name="connsiteY1" fmla="*/ 132522 h 940905"/>
              <a:gd name="connsiteX2" fmla="*/ 344557 w 1338470"/>
              <a:gd name="connsiteY2" fmla="*/ 410818 h 940905"/>
              <a:gd name="connsiteX3" fmla="*/ 622852 w 1338470"/>
              <a:gd name="connsiteY3" fmla="*/ 622852 h 940905"/>
              <a:gd name="connsiteX4" fmla="*/ 1338470 w 1338470"/>
              <a:gd name="connsiteY4" fmla="*/ 940905 h 940905"/>
              <a:gd name="connsiteX5" fmla="*/ 1338470 w 1338470"/>
              <a:gd name="connsiteY5" fmla="*/ 940905 h 94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470" h="940905">
                <a:moveTo>
                  <a:pt x="0" y="0"/>
                </a:moveTo>
                <a:cubicBezTo>
                  <a:pt x="24296" y="32026"/>
                  <a:pt x="48592" y="64052"/>
                  <a:pt x="106018" y="132522"/>
                </a:cubicBezTo>
                <a:cubicBezTo>
                  <a:pt x="163444" y="200992"/>
                  <a:pt x="258418" y="329096"/>
                  <a:pt x="344557" y="410818"/>
                </a:cubicBezTo>
                <a:cubicBezTo>
                  <a:pt x="430696" y="492540"/>
                  <a:pt x="457200" y="534504"/>
                  <a:pt x="622852" y="622852"/>
                </a:cubicBezTo>
                <a:cubicBezTo>
                  <a:pt x="788504" y="711200"/>
                  <a:pt x="1338470" y="940905"/>
                  <a:pt x="1338470" y="940905"/>
                </a:cubicBezTo>
                <a:lnTo>
                  <a:pt x="1338470" y="940905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1104900" y="1790700"/>
            <a:ext cx="10668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3960" y="9906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98760" y="1521023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12954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510226" y="2054423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0" y="228600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424626" y="22068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II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205740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III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14400" y="129540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76580" y="98762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251460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0800" y="258782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Commodity Y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56035" y="1524000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Commodity X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2020-08-31T19:39:12Z</dcterms:created>
  <dcterms:modified xsi:type="dcterms:W3CDTF">2020-08-31T19:53:22Z</dcterms:modified>
</cp:coreProperties>
</file>