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9C0E-1BC4-41AC-B603-DC3C4AE1C73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90B6-69E3-4994-83C7-547CC4E9E9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304403" y="2819003"/>
            <a:ext cx="1524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66800" y="3581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371600" y="2199861"/>
            <a:ext cx="1447800" cy="1076740"/>
          </a:xfrm>
          <a:custGeom>
            <a:avLst/>
            <a:gdLst>
              <a:gd name="connsiteX0" fmla="*/ 0 w 1364974"/>
              <a:gd name="connsiteY0" fmla="*/ 0 h 1073426"/>
              <a:gd name="connsiteX1" fmla="*/ 119270 w 1364974"/>
              <a:gd name="connsiteY1" fmla="*/ 344556 h 1073426"/>
              <a:gd name="connsiteX2" fmla="*/ 265043 w 1364974"/>
              <a:gd name="connsiteY2" fmla="*/ 596348 h 1073426"/>
              <a:gd name="connsiteX3" fmla="*/ 649356 w 1364974"/>
              <a:gd name="connsiteY3" fmla="*/ 954156 h 1073426"/>
              <a:gd name="connsiteX4" fmla="*/ 1364974 w 1364974"/>
              <a:gd name="connsiteY4" fmla="*/ 1073426 h 1073426"/>
              <a:gd name="connsiteX5" fmla="*/ 1364974 w 1364974"/>
              <a:gd name="connsiteY5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974" h="1073426">
                <a:moveTo>
                  <a:pt x="0" y="0"/>
                </a:moveTo>
                <a:cubicBezTo>
                  <a:pt x="37548" y="122582"/>
                  <a:pt x="75096" y="245165"/>
                  <a:pt x="119270" y="344556"/>
                </a:cubicBezTo>
                <a:cubicBezTo>
                  <a:pt x="163444" y="443947"/>
                  <a:pt x="176695" y="494748"/>
                  <a:pt x="265043" y="596348"/>
                </a:cubicBezTo>
                <a:cubicBezTo>
                  <a:pt x="353391" y="697948"/>
                  <a:pt x="466034" y="874643"/>
                  <a:pt x="649356" y="954156"/>
                </a:cubicBezTo>
                <a:cubicBezTo>
                  <a:pt x="832678" y="1033669"/>
                  <a:pt x="1364974" y="1073426"/>
                  <a:pt x="1364974" y="1073426"/>
                </a:cubicBezTo>
                <a:lnTo>
                  <a:pt x="1364974" y="107342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219200" y="2136914"/>
            <a:ext cx="1053548" cy="1063486"/>
          </a:xfrm>
          <a:custGeom>
            <a:avLst/>
            <a:gdLst>
              <a:gd name="connsiteX0" fmla="*/ 1205948 w 1205948"/>
              <a:gd name="connsiteY0" fmla="*/ 0 h 1139686"/>
              <a:gd name="connsiteX1" fmla="*/ 1113183 w 1205948"/>
              <a:gd name="connsiteY1" fmla="*/ 384313 h 1139686"/>
              <a:gd name="connsiteX2" fmla="*/ 954157 w 1205948"/>
              <a:gd name="connsiteY2" fmla="*/ 649356 h 1139686"/>
              <a:gd name="connsiteX3" fmla="*/ 622852 w 1205948"/>
              <a:gd name="connsiteY3" fmla="*/ 927652 h 1139686"/>
              <a:gd name="connsiteX4" fmla="*/ 0 w 1205948"/>
              <a:gd name="connsiteY4" fmla="*/ 1139686 h 1139686"/>
              <a:gd name="connsiteX5" fmla="*/ 0 w 1205948"/>
              <a:gd name="connsiteY5" fmla="*/ 1139686 h 11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948" h="1139686">
                <a:moveTo>
                  <a:pt x="1205948" y="0"/>
                </a:moveTo>
                <a:cubicBezTo>
                  <a:pt x="1180548" y="138043"/>
                  <a:pt x="1155148" y="276087"/>
                  <a:pt x="1113183" y="384313"/>
                </a:cubicBezTo>
                <a:cubicBezTo>
                  <a:pt x="1071218" y="492539"/>
                  <a:pt x="1035879" y="558800"/>
                  <a:pt x="954157" y="649356"/>
                </a:cubicBezTo>
                <a:cubicBezTo>
                  <a:pt x="872435" y="739912"/>
                  <a:pt x="781878" y="845930"/>
                  <a:pt x="622852" y="927652"/>
                </a:cubicBezTo>
                <a:cubicBezTo>
                  <a:pt x="463826" y="1009374"/>
                  <a:pt x="0" y="1139686"/>
                  <a:pt x="0" y="1139686"/>
                </a:cubicBezTo>
                <a:lnTo>
                  <a:pt x="0" y="113968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43271" y="2196548"/>
            <a:ext cx="1176130" cy="851452"/>
          </a:xfrm>
          <a:custGeom>
            <a:avLst/>
            <a:gdLst>
              <a:gd name="connsiteX0" fmla="*/ 0 w 1364973"/>
              <a:gd name="connsiteY0" fmla="*/ 0 h 927652"/>
              <a:gd name="connsiteX1" fmla="*/ 106017 w 1364973"/>
              <a:gd name="connsiteY1" fmla="*/ 278296 h 927652"/>
              <a:gd name="connsiteX2" fmla="*/ 490330 w 1364973"/>
              <a:gd name="connsiteY2" fmla="*/ 768626 h 927652"/>
              <a:gd name="connsiteX3" fmla="*/ 1364973 w 1364973"/>
              <a:gd name="connsiteY3" fmla="*/ 927652 h 927652"/>
              <a:gd name="connsiteX4" fmla="*/ 1364973 w 1364973"/>
              <a:gd name="connsiteY4" fmla="*/ 927652 h 92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973" h="927652">
                <a:moveTo>
                  <a:pt x="0" y="0"/>
                </a:moveTo>
                <a:cubicBezTo>
                  <a:pt x="12147" y="75096"/>
                  <a:pt x="24295" y="150192"/>
                  <a:pt x="106017" y="278296"/>
                </a:cubicBezTo>
                <a:cubicBezTo>
                  <a:pt x="187739" y="406400"/>
                  <a:pt x="280504" y="660400"/>
                  <a:pt x="490330" y="768626"/>
                </a:cubicBezTo>
                <a:cubicBezTo>
                  <a:pt x="700156" y="876852"/>
                  <a:pt x="1364973" y="927652"/>
                  <a:pt x="1364973" y="927652"/>
                </a:cubicBezTo>
                <a:lnTo>
                  <a:pt x="1364973" y="92765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295400" y="2133600"/>
            <a:ext cx="1189383" cy="1219200"/>
          </a:xfrm>
          <a:custGeom>
            <a:avLst/>
            <a:gdLst>
              <a:gd name="connsiteX0" fmla="*/ 1391479 w 1391479"/>
              <a:gd name="connsiteY0" fmla="*/ 0 h 1219200"/>
              <a:gd name="connsiteX1" fmla="*/ 1298713 w 1391479"/>
              <a:gd name="connsiteY1" fmla="*/ 344557 h 1219200"/>
              <a:gd name="connsiteX2" fmla="*/ 1113183 w 1391479"/>
              <a:gd name="connsiteY2" fmla="*/ 768626 h 1219200"/>
              <a:gd name="connsiteX3" fmla="*/ 728870 w 1391479"/>
              <a:gd name="connsiteY3" fmla="*/ 1007165 h 1219200"/>
              <a:gd name="connsiteX4" fmla="*/ 0 w 1391479"/>
              <a:gd name="connsiteY4" fmla="*/ 1219200 h 1219200"/>
              <a:gd name="connsiteX5" fmla="*/ 0 w 1391479"/>
              <a:gd name="connsiteY5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479" h="1219200">
                <a:moveTo>
                  <a:pt x="1391479" y="0"/>
                </a:moveTo>
                <a:cubicBezTo>
                  <a:pt x="1368287" y="108226"/>
                  <a:pt x="1345096" y="216453"/>
                  <a:pt x="1298713" y="344557"/>
                </a:cubicBezTo>
                <a:cubicBezTo>
                  <a:pt x="1252330" y="472661"/>
                  <a:pt x="1208157" y="658191"/>
                  <a:pt x="1113183" y="768626"/>
                </a:cubicBezTo>
                <a:cubicBezTo>
                  <a:pt x="1018209" y="879061"/>
                  <a:pt x="914400" y="932069"/>
                  <a:pt x="728870" y="1007165"/>
                </a:cubicBezTo>
                <a:cubicBezTo>
                  <a:pt x="543340" y="1082261"/>
                  <a:pt x="0" y="1219200"/>
                  <a:pt x="0" y="1219200"/>
                </a:cubicBezTo>
                <a:lnTo>
                  <a:pt x="0" y="121920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4320" y="1905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2920" y="19166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2907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3124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7400" y="1828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2588" y="2895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6800" y="32004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7988" y="1828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8800" y="30480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47800" y="26670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81200" y="26024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0" y="26786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21452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67000" y="3505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2020-08-31T19:53:28Z</dcterms:created>
  <dcterms:modified xsi:type="dcterms:W3CDTF">2020-08-31T20:04:02Z</dcterms:modified>
</cp:coreProperties>
</file>