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AD1C-1590-4CF3-BC54-A6A138F4809B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6CFC-2E77-4DF9-844C-9E4BEE5CC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AD1C-1590-4CF3-BC54-A6A138F4809B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6CFC-2E77-4DF9-844C-9E4BEE5CC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AD1C-1590-4CF3-BC54-A6A138F4809B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6CFC-2E77-4DF9-844C-9E4BEE5CC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AD1C-1590-4CF3-BC54-A6A138F4809B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6CFC-2E77-4DF9-844C-9E4BEE5CC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AD1C-1590-4CF3-BC54-A6A138F4809B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6CFC-2E77-4DF9-844C-9E4BEE5CC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AD1C-1590-4CF3-BC54-A6A138F4809B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6CFC-2E77-4DF9-844C-9E4BEE5CC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AD1C-1590-4CF3-BC54-A6A138F4809B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6CFC-2E77-4DF9-844C-9E4BEE5CC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AD1C-1590-4CF3-BC54-A6A138F4809B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6CFC-2E77-4DF9-844C-9E4BEE5CC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AD1C-1590-4CF3-BC54-A6A138F4809B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6CFC-2E77-4DF9-844C-9E4BEE5CC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AD1C-1590-4CF3-BC54-A6A138F4809B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6CFC-2E77-4DF9-844C-9E4BEE5CC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AD1C-1590-4CF3-BC54-A6A138F4809B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6CFC-2E77-4DF9-844C-9E4BEE5CC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9AD1C-1590-4CF3-BC54-A6A138F4809B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86CFC-2E77-4DF9-844C-9E4BEE5CCD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rot="5400000" flipH="1" flipV="1">
            <a:off x="1371203" y="2362597"/>
            <a:ext cx="18295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286000" y="3275012"/>
            <a:ext cx="2057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2416313" y="1828800"/>
            <a:ext cx="1453322" cy="1166191"/>
          </a:xfrm>
          <a:custGeom>
            <a:avLst/>
            <a:gdLst>
              <a:gd name="connsiteX0" fmla="*/ 61844 w 1453322"/>
              <a:gd name="connsiteY0" fmla="*/ 0 h 1166191"/>
              <a:gd name="connsiteX1" fmla="*/ 88348 w 1453322"/>
              <a:gd name="connsiteY1" fmla="*/ 848139 h 1166191"/>
              <a:gd name="connsiteX2" fmla="*/ 591930 w 1453322"/>
              <a:gd name="connsiteY2" fmla="*/ 1099930 h 1166191"/>
              <a:gd name="connsiteX3" fmla="*/ 1453322 w 1453322"/>
              <a:gd name="connsiteY3" fmla="*/ 1166191 h 1166191"/>
              <a:gd name="connsiteX4" fmla="*/ 1453322 w 1453322"/>
              <a:gd name="connsiteY4" fmla="*/ 1166191 h 1166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3322" h="1166191">
                <a:moveTo>
                  <a:pt x="61844" y="0"/>
                </a:moveTo>
                <a:cubicBezTo>
                  <a:pt x="30922" y="332408"/>
                  <a:pt x="0" y="664817"/>
                  <a:pt x="88348" y="848139"/>
                </a:cubicBezTo>
                <a:cubicBezTo>
                  <a:pt x="176696" y="1031461"/>
                  <a:pt x="364434" y="1046921"/>
                  <a:pt x="591930" y="1099930"/>
                </a:cubicBezTo>
                <a:cubicBezTo>
                  <a:pt x="819426" y="1152939"/>
                  <a:pt x="1453322" y="1166191"/>
                  <a:pt x="1453322" y="1166191"/>
                </a:cubicBezTo>
                <a:lnTo>
                  <a:pt x="1453322" y="1166191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540000" y="1868557"/>
            <a:ext cx="1329635" cy="1033669"/>
          </a:xfrm>
          <a:custGeom>
            <a:avLst/>
            <a:gdLst>
              <a:gd name="connsiteX0" fmla="*/ 30922 w 1329635"/>
              <a:gd name="connsiteY0" fmla="*/ 0 h 1033669"/>
              <a:gd name="connsiteX1" fmla="*/ 44174 w 1329635"/>
              <a:gd name="connsiteY1" fmla="*/ 702365 h 1033669"/>
              <a:gd name="connsiteX2" fmla="*/ 295965 w 1329635"/>
              <a:gd name="connsiteY2" fmla="*/ 887895 h 1033669"/>
              <a:gd name="connsiteX3" fmla="*/ 587513 w 1329635"/>
              <a:gd name="connsiteY3" fmla="*/ 940904 h 1033669"/>
              <a:gd name="connsiteX4" fmla="*/ 1329635 w 1329635"/>
              <a:gd name="connsiteY4" fmla="*/ 1033669 h 1033669"/>
              <a:gd name="connsiteX5" fmla="*/ 1329635 w 1329635"/>
              <a:gd name="connsiteY5" fmla="*/ 1033669 h 103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9635" h="1033669">
                <a:moveTo>
                  <a:pt x="30922" y="0"/>
                </a:moveTo>
                <a:cubicBezTo>
                  <a:pt x="15461" y="277191"/>
                  <a:pt x="0" y="554383"/>
                  <a:pt x="44174" y="702365"/>
                </a:cubicBezTo>
                <a:cubicBezTo>
                  <a:pt x="88348" y="850347"/>
                  <a:pt x="205409" y="848139"/>
                  <a:pt x="295965" y="887895"/>
                </a:cubicBezTo>
                <a:cubicBezTo>
                  <a:pt x="386521" y="927651"/>
                  <a:pt x="415235" y="916608"/>
                  <a:pt x="587513" y="940904"/>
                </a:cubicBezTo>
                <a:cubicBezTo>
                  <a:pt x="759791" y="965200"/>
                  <a:pt x="1329635" y="1033669"/>
                  <a:pt x="1329635" y="1033669"/>
                </a:cubicBezTo>
                <a:lnTo>
                  <a:pt x="1329635" y="1033669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2696818" y="1895061"/>
            <a:ext cx="1199321" cy="848139"/>
          </a:xfrm>
          <a:custGeom>
            <a:avLst/>
            <a:gdLst>
              <a:gd name="connsiteX0" fmla="*/ 6625 w 1199321"/>
              <a:gd name="connsiteY0" fmla="*/ 0 h 848139"/>
              <a:gd name="connsiteX1" fmla="*/ 19878 w 1199321"/>
              <a:gd name="connsiteY1" fmla="*/ 410817 h 848139"/>
              <a:gd name="connsiteX2" fmla="*/ 125895 w 1199321"/>
              <a:gd name="connsiteY2" fmla="*/ 689113 h 848139"/>
              <a:gd name="connsiteX3" fmla="*/ 682486 w 1199321"/>
              <a:gd name="connsiteY3" fmla="*/ 795130 h 848139"/>
              <a:gd name="connsiteX4" fmla="*/ 1199321 w 1199321"/>
              <a:gd name="connsiteY4" fmla="*/ 848139 h 848139"/>
              <a:gd name="connsiteX5" fmla="*/ 1199321 w 1199321"/>
              <a:gd name="connsiteY5" fmla="*/ 848139 h 848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9321" h="848139">
                <a:moveTo>
                  <a:pt x="6625" y="0"/>
                </a:moveTo>
                <a:cubicBezTo>
                  <a:pt x="3312" y="147982"/>
                  <a:pt x="0" y="295965"/>
                  <a:pt x="19878" y="410817"/>
                </a:cubicBezTo>
                <a:cubicBezTo>
                  <a:pt x="39756" y="525669"/>
                  <a:pt x="15460" y="625061"/>
                  <a:pt x="125895" y="689113"/>
                </a:cubicBezTo>
                <a:cubicBezTo>
                  <a:pt x="236330" y="753165"/>
                  <a:pt x="503582" y="768626"/>
                  <a:pt x="682486" y="795130"/>
                </a:cubicBezTo>
                <a:cubicBezTo>
                  <a:pt x="861390" y="821634"/>
                  <a:pt x="1199321" y="848139"/>
                  <a:pt x="1199321" y="848139"/>
                </a:cubicBezTo>
                <a:lnTo>
                  <a:pt x="1199321" y="848139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43200" y="251460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rot="16200000" flipH="1">
            <a:off x="2057400" y="2057400"/>
            <a:ext cx="1447800" cy="990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438400" y="228600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895600" y="274320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29000" y="297180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36960" y="228600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694160" y="2283023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276600" y="2968823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895600" y="259080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057400" y="1676400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981200" y="1447800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3124200" y="3200400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962400" y="320040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057400" y="319742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85800" y="1066800"/>
            <a:ext cx="537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 the diagram  below to answer question 19 and 20 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3</cp:revision>
  <dcterms:created xsi:type="dcterms:W3CDTF">2020-08-31T20:28:41Z</dcterms:created>
  <dcterms:modified xsi:type="dcterms:W3CDTF">2020-08-31T20:41:04Z</dcterms:modified>
</cp:coreProperties>
</file>