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075-04C3-4339-AAB2-C02BFA12652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C419-5D4B-42BC-8077-340AB28DA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075-04C3-4339-AAB2-C02BFA12652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C419-5D4B-42BC-8077-340AB28DA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075-04C3-4339-AAB2-C02BFA12652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C419-5D4B-42BC-8077-340AB28DA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075-04C3-4339-AAB2-C02BFA12652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C419-5D4B-42BC-8077-340AB28DA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075-04C3-4339-AAB2-C02BFA12652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C419-5D4B-42BC-8077-340AB28DA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075-04C3-4339-AAB2-C02BFA12652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C419-5D4B-42BC-8077-340AB28DA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075-04C3-4339-AAB2-C02BFA12652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C419-5D4B-42BC-8077-340AB28DA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075-04C3-4339-AAB2-C02BFA12652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C419-5D4B-42BC-8077-340AB28DA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075-04C3-4339-AAB2-C02BFA12652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C419-5D4B-42BC-8077-340AB28DA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075-04C3-4339-AAB2-C02BFA12652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C419-5D4B-42BC-8077-340AB28DA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0075-04C3-4339-AAB2-C02BFA12652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C419-5D4B-42BC-8077-340AB28DA9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50075-04C3-4339-AAB2-C02BFA12652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C419-5D4B-42BC-8077-340AB28DA9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4770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533400"/>
                <a:gridCol w="685800"/>
                <a:gridCol w="685800"/>
                <a:gridCol w="685800"/>
                <a:gridCol w="609600"/>
                <a:gridCol w="685800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men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Product (Unit)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1002268"/>
            <a:ext cx="510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table below to answer questions 47 and 48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2020-08-31T20:41:34Z</dcterms:created>
  <dcterms:modified xsi:type="dcterms:W3CDTF">2020-08-31T20:45:27Z</dcterms:modified>
</cp:coreProperties>
</file>