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4CC4-F35E-463B-9520-8F85CF9FCAE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BEE6-9E6E-4FF6-BD45-63F18DC277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647700" y="17907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2895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921565" y="1709530"/>
            <a:ext cx="2221948" cy="704574"/>
          </a:xfrm>
          <a:custGeom>
            <a:avLst/>
            <a:gdLst>
              <a:gd name="connsiteX0" fmla="*/ 0 w 2221948"/>
              <a:gd name="connsiteY0" fmla="*/ 0 h 704574"/>
              <a:gd name="connsiteX1" fmla="*/ 53009 w 2221948"/>
              <a:gd name="connsiteY1" fmla="*/ 304800 h 704574"/>
              <a:gd name="connsiteX2" fmla="*/ 291548 w 2221948"/>
              <a:gd name="connsiteY2" fmla="*/ 516835 h 704574"/>
              <a:gd name="connsiteX3" fmla="*/ 967409 w 2221948"/>
              <a:gd name="connsiteY3" fmla="*/ 675861 h 704574"/>
              <a:gd name="connsiteX4" fmla="*/ 2040835 w 2221948"/>
              <a:gd name="connsiteY4" fmla="*/ 689113 h 704574"/>
              <a:gd name="connsiteX5" fmla="*/ 2054087 w 2221948"/>
              <a:gd name="connsiteY5" fmla="*/ 689113 h 70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1948" h="704574">
                <a:moveTo>
                  <a:pt x="0" y="0"/>
                </a:moveTo>
                <a:cubicBezTo>
                  <a:pt x="2209" y="109330"/>
                  <a:pt x="4418" y="218661"/>
                  <a:pt x="53009" y="304800"/>
                </a:cubicBezTo>
                <a:cubicBezTo>
                  <a:pt x="101600" y="390939"/>
                  <a:pt x="139148" y="454992"/>
                  <a:pt x="291548" y="516835"/>
                </a:cubicBezTo>
                <a:cubicBezTo>
                  <a:pt x="443948" y="578678"/>
                  <a:pt x="675861" y="647148"/>
                  <a:pt x="967409" y="675861"/>
                </a:cubicBezTo>
                <a:cubicBezTo>
                  <a:pt x="1258957" y="704574"/>
                  <a:pt x="1859722" y="686904"/>
                  <a:pt x="2040835" y="689113"/>
                </a:cubicBezTo>
                <a:cubicBezTo>
                  <a:pt x="2221948" y="691322"/>
                  <a:pt x="2138017" y="690217"/>
                  <a:pt x="2054087" y="68911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073965" y="1581426"/>
            <a:ext cx="2117035" cy="628374"/>
          </a:xfrm>
          <a:custGeom>
            <a:avLst/>
            <a:gdLst>
              <a:gd name="connsiteX0" fmla="*/ 0 w 2221948"/>
              <a:gd name="connsiteY0" fmla="*/ 0 h 704574"/>
              <a:gd name="connsiteX1" fmla="*/ 53009 w 2221948"/>
              <a:gd name="connsiteY1" fmla="*/ 304800 h 704574"/>
              <a:gd name="connsiteX2" fmla="*/ 291548 w 2221948"/>
              <a:gd name="connsiteY2" fmla="*/ 516835 h 704574"/>
              <a:gd name="connsiteX3" fmla="*/ 967409 w 2221948"/>
              <a:gd name="connsiteY3" fmla="*/ 675861 h 704574"/>
              <a:gd name="connsiteX4" fmla="*/ 2040835 w 2221948"/>
              <a:gd name="connsiteY4" fmla="*/ 689113 h 704574"/>
              <a:gd name="connsiteX5" fmla="*/ 2054087 w 2221948"/>
              <a:gd name="connsiteY5" fmla="*/ 689113 h 70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1948" h="704574">
                <a:moveTo>
                  <a:pt x="0" y="0"/>
                </a:moveTo>
                <a:cubicBezTo>
                  <a:pt x="2209" y="109330"/>
                  <a:pt x="4418" y="218661"/>
                  <a:pt x="53009" y="304800"/>
                </a:cubicBezTo>
                <a:cubicBezTo>
                  <a:pt x="101600" y="390939"/>
                  <a:pt x="139148" y="454992"/>
                  <a:pt x="291548" y="516835"/>
                </a:cubicBezTo>
                <a:cubicBezTo>
                  <a:pt x="443948" y="578678"/>
                  <a:pt x="675861" y="647148"/>
                  <a:pt x="967409" y="675861"/>
                </a:cubicBezTo>
                <a:cubicBezTo>
                  <a:pt x="1258957" y="704574"/>
                  <a:pt x="1859722" y="686904"/>
                  <a:pt x="2040835" y="689113"/>
                </a:cubicBezTo>
                <a:cubicBezTo>
                  <a:pt x="2221948" y="691322"/>
                  <a:pt x="2138017" y="690217"/>
                  <a:pt x="2054087" y="68911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286001" y="1447800"/>
            <a:ext cx="1828800" cy="609600"/>
          </a:xfrm>
          <a:custGeom>
            <a:avLst/>
            <a:gdLst>
              <a:gd name="connsiteX0" fmla="*/ 0 w 2221948"/>
              <a:gd name="connsiteY0" fmla="*/ 0 h 704574"/>
              <a:gd name="connsiteX1" fmla="*/ 53009 w 2221948"/>
              <a:gd name="connsiteY1" fmla="*/ 304800 h 704574"/>
              <a:gd name="connsiteX2" fmla="*/ 291548 w 2221948"/>
              <a:gd name="connsiteY2" fmla="*/ 516835 h 704574"/>
              <a:gd name="connsiteX3" fmla="*/ 967409 w 2221948"/>
              <a:gd name="connsiteY3" fmla="*/ 675861 h 704574"/>
              <a:gd name="connsiteX4" fmla="*/ 2040835 w 2221948"/>
              <a:gd name="connsiteY4" fmla="*/ 689113 h 704574"/>
              <a:gd name="connsiteX5" fmla="*/ 2054087 w 2221948"/>
              <a:gd name="connsiteY5" fmla="*/ 689113 h 70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1948" h="704574">
                <a:moveTo>
                  <a:pt x="0" y="0"/>
                </a:moveTo>
                <a:cubicBezTo>
                  <a:pt x="2209" y="109330"/>
                  <a:pt x="4418" y="218661"/>
                  <a:pt x="53009" y="304800"/>
                </a:cubicBezTo>
                <a:cubicBezTo>
                  <a:pt x="101600" y="390939"/>
                  <a:pt x="139148" y="454992"/>
                  <a:pt x="291548" y="516835"/>
                </a:cubicBezTo>
                <a:cubicBezTo>
                  <a:pt x="443948" y="578678"/>
                  <a:pt x="675861" y="647148"/>
                  <a:pt x="967409" y="675861"/>
                </a:cubicBezTo>
                <a:cubicBezTo>
                  <a:pt x="1258957" y="704574"/>
                  <a:pt x="1859722" y="686904"/>
                  <a:pt x="2040835" y="689113"/>
                </a:cubicBezTo>
                <a:cubicBezTo>
                  <a:pt x="2221948" y="691322"/>
                  <a:pt x="2138017" y="690217"/>
                  <a:pt x="2054087" y="68911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209800" y="1752600"/>
            <a:ext cx="1752600" cy="457200"/>
          </a:xfrm>
          <a:custGeom>
            <a:avLst/>
            <a:gdLst>
              <a:gd name="connsiteX0" fmla="*/ 781879 w 781879"/>
              <a:gd name="connsiteY0" fmla="*/ 0 h 609600"/>
              <a:gd name="connsiteX1" fmla="*/ 185531 w 781879"/>
              <a:gd name="connsiteY1" fmla="*/ 530087 h 609600"/>
              <a:gd name="connsiteX2" fmla="*/ 0 w 781879"/>
              <a:gd name="connsiteY2" fmla="*/ 477078 h 609600"/>
              <a:gd name="connsiteX3" fmla="*/ 0 w 781879"/>
              <a:gd name="connsiteY3" fmla="*/ 477078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879" h="609600">
                <a:moveTo>
                  <a:pt x="781879" y="0"/>
                </a:moveTo>
                <a:cubicBezTo>
                  <a:pt x="548861" y="225287"/>
                  <a:pt x="315844" y="450574"/>
                  <a:pt x="185531" y="530087"/>
                </a:cubicBezTo>
                <a:cubicBezTo>
                  <a:pt x="55218" y="609600"/>
                  <a:pt x="0" y="477078"/>
                  <a:pt x="0" y="477078"/>
                </a:cubicBezTo>
                <a:lnTo>
                  <a:pt x="0" y="47707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71800" y="1752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19400" y="1447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152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37764" y="1828800"/>
            <a:ext cx="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3964" y="2069068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743200"/>
            <a:ext cx="5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2895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28194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(kg)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2819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830395" y="1630512"/>
            <a:ext cx="14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 in naira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762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2020-08-31T20:52:26Z</dcterms:created>
  <dcterms:modified xsi:type="dcterms:W3CDTF">2020-08-31T21:01:51Z</dcterms:modified>
</cp:coreProperties>
</file>