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239A-3EFD-4ECE-BBC8-D9C8ADF246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70E2-DE07-46C2-835D-E4A9270F0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1905000"/>
            <a:ext cx="3352800" cy="3200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2667000"/>
            <a:ext cx="13716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838700" y="2247900"/>
            <a:ext cx="114300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848100" y="4000500"/>
            <a:ext cx="16764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76800" y="3352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65612" y="2209800"/>
            <a:ext cx="157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Manufacturing</a:t>
            </a:r>
          </a:p>
          <a:p>
            <a:pPr algn="ctr"/>
            <a:r>
              <a:rPr lang="en-US" dirty="0" smtClean="0"/>
              <a:t> sector</a:t>
            </a:r>
          </a:p>
          <a:p>
            <a:pPr algn="ctr"/>
            <a:r>
              <a:rPr lang="en-US" dirty="0" smtClean="0"/>
              <a:t> 80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5152547" y="2476616"/>
            <a:ext cx="1133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Transport </a:t>
            </a:r>
          </a:p>
          <a:p>
            <a:pPr algn="ctr"/>
            <a:r>
              <a:rPr lang="en-US" dirty="0" smtClean="0"/>
              <a:t> sector</a:t>
            </a:r>
          </a:p>
          <a:p>
            <a:pPr algn="ctr"/>
            <a:r>
              <a:rPr lang="en-US" dirty="0" smtClean="0"/>
              <a:t> 60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810000"/>
            <a:ext cx="870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30000" dirty="0" smtClean="0"/>
          </a:p>
          <a:p>
            <a:r>
              <a:rPr lang="en-US" dirty="0" smtClean="0"/>
              <a:t>Agric</a:t>
            </a:r>
          </a:p>
          <a:p>
            <a:r>
              <a:rPr lang="en-US" dirty="0" smtClean="0"/>
              <a:t> sector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7800" y="35052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36576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3370010" y="3792791"/>
            <a:ext cx="764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Oil</a:t>
            </a:r>
          </a:p>
          <a:p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57957" y="1524000"/>
            <a:ext cx="518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pie chart below to answer questions 4 and 5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2020-08-31T21:13:31Z</dcterms:created>
  <dcterms:modified xsi:type="dcterms:W3CDTF">2020-08-31T21:23:19Z</dcterms:modified>
</cp:coreProperties>
</file>