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432A-0C7A-4C46-97DD-8906A64BBB0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C7B7-D18D-4ADD-95E9-DF0C4CF092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2057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(000)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Population (000)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6898" y="990600"/>
            <a:ext cx="50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table below to answer question 44 and 45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2020-08-31T21:23:24Z</dcterms:created>
  <dcterms:modified xsi:type="dcterms:W3CDTF">2020-08-31T21:32:23Z</dcterms:modified>
</cp:coreProperties>
</file>