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6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4CB3-A789-4021-8ADF-9DA92C66327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A6937-E344-4BD3-9E88-2291F8E1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52885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(#)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Qty. / (bags)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6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2020-09-10T21:57:40Z</dcterms:created>
  <dcterms:modified xsi:type="dcterms:W3CDTF">2020-09-10T22:11:53Z</dcterms:modified>
</cp:coreProperties>
</file>