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42B0-8332-41DA-B3DF-3EBAED0F05DF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350B-00E2-4970-BBD5-B40F5B513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42B0-8332-41DA-B3DF-3EBAED0F05DF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350B-00E2-4970-BBD5-B40F5B513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42B0-8332-41DA-B3DF-3EBAED0F05DF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350B-00E2-4970-BBD5-B40F5B513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42B0-8332-41DA-B3DF-3EBAED0F05DF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350B-00E2-4970-BBD5-B40F5B513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42B0-8332-41DA-B3DF-3EBAED0F05DF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350B-00E2-4970-BBD5-B40F5B513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42B0-8332-41DA-B3DF-3EBAED0F05DF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350B-00E2-4970-BBD5-B40F5B513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42B0-8332-41DA-B3DF-3EBAED0F05DF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350B-00E2-4970-BBD5-B40F5B513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42B0-8332-41DA-B3DF-3EBAED0F05DF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350B-00E2-4970-BBD5-B40F5B513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42B0-8332-41DA-B3DF-3EBAED0F05DF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350B-00E2-4970-BBD5-B40F5B513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42B0-8332-41DA-B3DF-3EBAED0F05DF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350B-00E2-4970-BBD5-B40F5B513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42B0-8332-41DA-B3DF-3EBAED0F05DF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350B-00E2-4970-BBD5-B40F5B513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C42B0-8332-41DA-B3DF-3EBAED0F05DF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350B-00E2-4970-BBD5-B40F5B513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rot="5400000" flipH="1" flipV="1">
            <a:off x="648494" y="2095500"/>
            <a:ext cx="2362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28800" y="3276600"/>
            <a:ext cx="3124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956905" y="1447800"/>
            <a:ext cx="2691295" cy="1524000"/>
          </a:xfrm>
          <a:custGeom>
            <a:avLst/>
            <a:gdLst>
              <a:gd name="connsiteX0" fmla="*/ 17669 w 2310295"/>
              <a:gd name="connsiteY0" fmla="*/ 0 h 1524000"/>
              <a:gd name="connsiteX1" fmla="*/ 44174 w 2310295"/>
              <a:gd name="connsiteY1" fmla="*/ 927652 h 1524000"/>
              <a:gd name="connsiteX2" fmla="*/ 282713 w 2310295"/>
              <a:gd name="connsiteY2" fmla="*/ 1272209 h 1524000"/>
              <a:gd name="connsiteX3" fmla="*/ 985078 w 2310295"/>
              <a:gd name="connsiteY3" fmla="*/ 1484244 h 1524000"/>
              <a:gd name="connsiteX4" fmla="*/ 2310295 w 2310295"/>
              <a:gd name="connsiteY4" fmla="*/ 1510748 h 1524000"/>
              <a:gd name="connsiteX5" fmla="*/ 2310295 w 2310295"/>
              <a:gd name="connsiteY5" fmla="*/ 1510748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10295" h="1524000">
                <a:moveTo>
                  <a:pt x="17669" y="0"/>
                </a:moveTo>
                <a:cubicBezTo>
                  <a:pt x="8834" y="357808"/>
                  <a:pt x="0" y="715617"/>
                  <a:pt x="44174" y="927652"/>
                </a:cubicBezTo>
                <a:cubicBezTo>
                  <a:pt x="88348" y="1139687"/>
                  <a:pt x="125896" y="1179444"/>
                  <a:pt x="282713" y="1272209"/>
                </a:cubicBezTo>
                <a:cubicBezTo>
                  <a:pt x="439530" y="1364974"/>
                  <a:pt x="647148" y="1444488"/>
                  <a:pt x="985078" y="1484244"/>
                </a:cubicBezTo>
                <a:cubicBezTo>
                  <a:pt x="1323008" y="1524000"/>
                  <a:pt x="2310295" y="1510748"/>
                  <a:pt x="2310295" y="1510748"/>
                </a:cubicBezTo>
                <a:lnTo>
                  <a:pt x="2310295" y="1510748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23" idx="1"/>
          </p:cNvCxnSpPr>
          <p:nvPr/>
        </p:nvCxnSpPr>
        <p:spPr>
          <a:xfrm rot="16200000" flipH="1">
            <a:off x="2068558" y="1458959"/>
            <a:ext cx="1284241" cy="1741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438400" y="1497496"/>
            <a:ext cx="2080591" cy="1245704"/>
          </a:xfrm>
          <a:custGeom>
            <a:avLst/>
            <a:gdLst>
              <a:gd name="connsiteX0" fmla="*/ 0 w 2080591"/>
              <a:gd name="connsiteY0" fmla="*/ 0 h 1245704"/>
              <a:gd name="connsiteX1" fmla="*/ 66261 w 2080591"/>
              <a:gd name="connsiteY1" fmla="*/ 569843 h 1245704"/>
              <a:gd name="connsiteX2" fmla="*/ 357809 w 2080591"/>
              <a:gd name="connsiteY2" fmla="*/ 861391 h 1245704"/>
              <a:gd name="connsiteX3" fmla="*/ 901148 w 2080591"/>
              <a:gd name="connsiteY3" fmla="*/ 1126434 h 1245704"/>
              <a:gd name="connsiteX4" fmla="*/ 2080591 w 2080591"/>
              <a:gd name="connsiteY4" fmla="*/ 1245704 h 1245704"/>
              <a:gd name="connsiteX5" fmla="*/ 2080591 w 2080591"/>
              <a:gd name="connsiteY5" fmla="*/ 1245704 h 124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0591" h="1245704">
                <a:moveTo>
                  <a:pt x="0" y="0"/>
                </a:moveTo>
                <a:cubicBezTo>
                  <a:pt x="3313" y="213139"/>
                  <a:pt x="6626" y="426278"/>
                  <a:pt x="66261" y="569843"/>
                </a:cubicBezTo>
                <a:cubicBezTo>
                  <a:pt x="125896" y="713408"/>
                  <a:pt x="218661" y="768626"/>
                  <a:pt x="357809" y="861391"/>
                </a:cubicBezTo>
                <a:cubicBezTo>
                  <a:pt x="496957" y="954156"/>
                  <a:pt x="614018" y="1062382"/>
                  <a:pt x="901148" y="1126434"/>
                </a:cubicBezTo>
                <a:cubicBezTo>
                  <a:pt x="1188278" y="1190486"/>
                  <a:pt x="2080591" y="1245704"/>
                  <a:pt x="2080591" y="1245704"/>
                </a:cubicBezTo>
                <a:lnTo>
                  <a:pt x="2080591" y="1245704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71800" y="21336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690191" y="1484243"/>
            <a:ext cx="1775792" cy="887896"/>
          </a:xfrm>
          <a:custGeom>
            <a:avLst/>
            <a:gdLst>
              <a:gd name="connsiteX0" fmla="*/ 0 w 1775792"/>
              <a:gd name="connsiteY0" fmla="*/ 0 h 887896"/>
              <a:gd name="connsiteX1" fmla="*/ 172279 w 1775792"/>
              <a:gd name="connsiteY1" fmla="*/ 596348 h 887896"/>
              <a:gd name="connsiteX2" fmla="*/ 768626 w 1775792"/>
              <a:gd name="connsiteY2" fmla="*/ 768627 h 887896"/>
              <a:gd name="connsiteX3" fmla="*/ 1775792 w 1775792"/>
              <a:gd name="connsiteY3" fmla="*/ 887896 h 887896"/>
              <a:gd name="connsiteX4" fmla="*/ 1775792 w 1775792"/>
              <a:gd name="connsiteY4" fmla="*/ 887896 h 887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792" h="887896">
                <a:moveTo>
                  <a:pt x="0" y="0"/>
                </a:moveTo>
                <a:cubicBezTo>
                  <a:pt x="22087" y="234122"/>
                  <a:pt x="44175" y="468244"/>
                  <a:pt x="172279" y="596348"/>
                </a:cubicBezTo>
                <a:cubicBezTo>
                  <a:pt x="300383" y="724453"/>
                  <a:pt x="501374" y="720036"/>
                  <a:pt x="768626" y="768627"/>
                </a:cubicBezTo>
                <a:cubicBezTo>
                  <a:pt x="1035878" y="817218"/>
                  <a:pt x="1775792" y="887896"/>
                  <a:pt x="1775792" y="887896"/>
                </a:cubicBezTo>
                <a:lnTo>
                  <a:pt x="1775792" y="887896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667000" y="22860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05200" y="28956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828800" y="16764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19600" y="22214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III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95800" y="2514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72000" y="27432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895600" y="1828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33500" y="2286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05200" y="26670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19336" y="153566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47800" y="11430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419600" y="32766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64842" y="31242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3</cp:revision>
  <dcterms:created xsi:type="dcterms:W3CDTF">2020-08-31T21:27:59Z</dcterms:created>
  <dcterms:modified xsi:type="dcterms:W3CDTF">2020-08-31T21:47:28Z</dcterms:modified>
</cp:coreProperties>
</file>