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D318-88CC-4E0F-9C48-8B464D2B3BF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A4E5-B8CA-443F-B1A7-7541890D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7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D318-88CC-4E0F-9C48-8B464D2B3BF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A4E5-B8CA-443F-B1A7-7541890D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4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D318-88CC-4E0F-9C48-8B464D2B3BF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A4E5-B8CA-443F-B1A7-7541890D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3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D318-88CC-4E0F-9C48-8B464D2B3BF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A4E5-B8CA-443F-B1A7-7541890D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2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D318-88CC-4E0F-9C48-8B464D2B3BF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A4E5-B8CA-443F-B1A7-7541890D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D318-88CC-4E0F-9C48-8B464D2B3BF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A4E5-B8CA-443F-B1A7-7541890D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7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D318-88CC-4E0F-9C48-8B464D2B3BF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A4E5-B8CA-443F-B1A7-7541890D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5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D318-88CC-4E0F-9C48-8B464D2B3BF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A4E5-B8CA-443F-B1A7-7541890D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D318-88CC-4E0F-9C48-8B464D2B3BF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A4E5-B8CA-443F-B1A7-7541890D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9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D318-88CC-4E0F-9C48-8B464D2B3BF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A4E5-B8CA-443F-B1A7-7541890D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D318-88CC-4E0F-9C48-8B464D2B3BF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A4E5-B8CA-443F-B1A7-7541890D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4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CD318-88CC-4E0F-9C48-8B464D2B3BF4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2A4E5-B8CA-443F-B1A7-7541890DD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5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730670"/>
              </p:ext>
            </p:extLst>
          </p:nvPr>
        </p:nvGraphicFramePr>
        <p:xfrm>
          <a:off x="990600" y="1397000"/>
          <a:ext cx="6934200" cy="2565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0200"/>
                <a:gridCol w="1981200"/>
                <a:gridCol w="19812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Share of gross national product</a:t>
                      </a:r>
                      <a:r>
                        <a:rPr lang="en-US" baseline="0" dirty="0" smtClean="0"/>
                        <a:t> (GNP)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Shares of total employment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Growth rate of output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 agriculture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Industry and Mining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Trade and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990600"/>
            <a:ext cx="8404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For questions 26 and 27, consider the information below about the Nigerian Economy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91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56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2020-07-30T20:39:15Z</dcterms:created>
  <dcterms:modified xsi:type="dcterms:W3CDTF">2020-07-30T20:46:32Z</dcterms:modified>
</cp:coreProperties>
</file>