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EDEC-DBAB-46F4-976E-B06391CAF652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000C-B98F-42D5-B015-43B3AE9D2E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990600" y="2590006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7400" y="36576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57400" y="2819400"/>
            <a:ext cx="1143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009900" y="30099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00400" y="28194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352800" y="28194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05200" y="28194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57600" y="28194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0" y="28194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62400" y="28194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14800" y="28194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57400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09800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62200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14600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67000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19400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152900" y="28575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153694" y="30099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154488" y="31623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4155282" y="33147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156076" y="34671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156870" y="36195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2024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540124" y="30861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540918" y="32385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3541712" y="33909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3504009" y="3580209"/>
            <a:ext cx="151606" cy="3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971800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24200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6600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29000" y="30480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3163094" y="32385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163888" y="3390900"/>
            <a:ext cx="7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126185" y="3580209"/>
            <a:ext cx="151606" cy="3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3127513" y="1921565"/>
            <a:ext cx="1934817" cy="1163983"/>
          </a:xfrm>
          <a:custGeom>
            <a:avLst/>
            <a:gdLst>
              <a:gd name="connsiteX0" fmla="*/ 0 w 1934817"/>
              <a:gd name="connsiteY0" fmla="*/ 715618 h 1163983"/>
              <a:gd name="connsiteX1" fmla="*/ 357809 w 1934817"/>
              <a:gd name="connsiteY1" fmla="*/ 1099931 h 1163983"/>
              <a:gd name="connsiteX2" fmla="*/ 596348 w 1934817"/>
              <a:gd name="connsiteY2" fmla="*/ 1033670 h 1163983"/>
              <a:gd name="connsiteX3" fmla="*/ 1603513 w 1934817"/>
              <a:gd name="connsiteY3" fmla="*/ 318052 h 1163983"/>
              <a:gd name="connsiteX4" fmla="*/ 1934817 w 1934817"/>
              <a:gd name="connsiteY4" fmla="*/ 0 h 1163983"/>
              <a:gd name="connsiteX5" fmla="*/ 1934817 w 1934817"/>
              <a:gd name="connsiteY5" fmla="*/ 0 h 116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817" h="1163983">
                <a:moveTo>
                  <a:pt x="0" y="715618"/>
                </a:moveTo>
                <a:cubicBezTo>
                  <a:pt x="129209" y="881270"/>
                  <a:pt x="258418" y="1046922"/>
                  <a:pt x="357809" y="1099931"/>
                </a:cubicBezTo>
                <a:cubicBezTo>
                  <a:pt x="457200" y="1152940"/>
                  <a:pt x="388731" y="1163983"/>
                  <a:pt x="596348" y="1033670"/>
                </a:cubicBezTo>
                <a:cubicBezTo>
                  <a:pt x="803965" y="903357"/>
                  <a:pt x="1380435" y="490330"/>
                  <a:pt x="1603513" y="318052"/>
                </a:cubicBezTo>
                <a:cubicBezTo>
                  <a:pt x="1826591" y="145774"/>
                  <a:pt x="1934817" y="0"/>
                  <a:pt x="1934817" y="0"/>
                </a:cubicBezTo>
                <a:lnTo>
                  <a:pt x="1934817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146852" y="2093843"/>
            <a:ext cx="3405809" cy="1181653"/>
          </a:xfrm>
          <a:custGeom>
            <a:avLst/>
            <a:gdLst>
              <a:gd name="connsiteX0" fmla="*/ 0 w 3405809"/>
              <a:gd name="connsiteY0" fmla="*/ 662609 h 1181653"/>
              <a:gd name="connsiteX1" fmla="*/ 92765 w 3405809"/>
              <a:gd name="connsiteY1" fmla="*/ 848140 h 1181653"/>
              <a:gd name="connsiteX2" fmla="*/ 278296 w 3405809"/>
              <a:gd name="connsiteY2" fmla="*/ 967409 h 1181653"/>
              <a:gd name="connsiteX3" fmla="*/ 1086678 w 3405809"/>
              <a:gd name="connsiteY3" fmla="*/ 1126435 h 1181653"/>
              <a:gd name="connsiteX4" fmla="*/ 1934818 w 3405809"/>
              <a:gd name="connsiteY4" fmla="*/ 993914 h 1181653"/>
              <a:gd name="connsiteX5" fmla="*/ 3405809 w 3405809"/>
              <a:gd name="connsiteY5" fmla="*/ 0 h 1181653"/>
              <a:gd name="connsiteX6" fmla="*/ 3405809 w 3405809"/>
              <a:gd name="connsiteY6" fmla="*/ 0 h 118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5809" h="1181653">
                <a:moveTo>
                  <a:pt x="0" y="662609"/>
                </a:moveTo>
                <a:cubicBezTo>
                  <a:pt x="23191" y="729974"/>
                  <a:pt x="46382" y="797340"/>
                  <a:pt x="92765" y="848140"/>
                </a:cubicBezTo>
                <a:cubicBezTo>
                  <a:pt x="139148" y="898940"/>
                  <a:pt x="112644" y="921027"/>
                  <a:pt x="278296" y="967409"/>
                </a:cubicBezTo>
                <a:cubicBezTo>
                  <a:pt x="443948" y="1013791"/>
                  <a:pt x="810591" y="1122018"/>
                  <a:pt x="1086678" y="1126435"/>
                </a:cubicBezTo>
                <a:cubicBezTo>
                  <a:pt x="1362765" y="1130853"/>
                  <a:pt x="1548296" y="1181653"/>
                  <a:pt x="1934818" y="993914"/>
                </a:cubicBezTo>
                <a:cubicBezTo>
                  <a:pt x="2321340" y="806175"/>
                  <a:pt x="3405809" y="0"/>
                  <a:pt x="3405809" y="0"/>
                </a:cubicBezTo>
                <a:lnTo>
                  <a:pt x="3405809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994991" y="1431235"/>
            <a:ext cx="1603513" cy="1990035"/>
          </a:xfrm>
          <a:custGeom>
            <a:avLst/>
            <a:gdLst>
              <a:gd name="connsiteX0" fmla="*/ 0 w 1603513"/>
              <a:gd name="connsiteY0" fmla="*/ 1908313 h 1990035"/>
              <a:gd name="connsiteX1" fmla="*/ 92766 w 1603513"/>
              <a:gd name="connsiteY1" fmla="*/ 1987826 h 1990035"/>
              <a:gd name="connsiteX2" fmla="*/ 265044 w 1603513"/>
              <a:gd name="connsiteY2" fmla="*/ 1921565 h 1990035"/>
              <a:gd name="connsiteX3" fmla="*/ 569844 w 1603513"/>
              <a:gd name="connsiteY3" fmla="*/ 1616765 h 1990035"/>
              <a:gd name="connsiteX4" fmla="*/ 887896 w 1603513"/>
              <a:gd name="connsiteY4" fmla="*/ 1020417 h 1990035"/>
              <a:gd name="connsiteX5" fmla="*/ 1603513 w 1603513"/>
              <a:gd name="connsiteY5" fmla="*/ 0 h 1990035"/>
              <a:gd name="connsiteX6" fmla="*/ 1603513 w 1603513"/>
              <a:gd name="connsiteY6" fmla="*/ 0 h 199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3513" h="1990035">
                <a:moveTo>
                  <a:pt x="0" y="1908313"/>
                </a:moveTo>
                <a:cubicBezTo>
                  <a:pt x="24296" y="1946965"/>
                  <a:pt x="48592" y="1985617"/>
                  <a:pt x="92766" y="1987826"/>
                </a:cubicBezTo>
                <a:cubicBezTo>
                  <a:pt x="136940" y="1990035"/>
                  <a:pt x="185531" y="1983409"/>
                  <a:pt x="265044" y="1921565"/>
                </a:cubicBezTo>
                <a:cubicBezTo>
                  <a:pt x="344557" y="1859721"/>
                  <a:pt x="466035" y="1766956"/>
                  <a:pt x="569844" y="1616765"/>
                </a:cubicBezTo>
                <a:cubicBezTo>
                  <a:pt x="673653" y="1466574"/>
                  <a:pt x="715618" y="1289878"/>
                  <a:pt x="887896" y="1020417"/>
                </a:cubicBezTo>
                <a:cubicBezTo>
                  <a:pt x="1060174" y="750956"/>
                  <a:pt x="1603513" y="0"/>
                  <a:pt x="1603513" y="0"/>
                </a:cubicBezTo>
                <a:lnTo>
                  <a:pt x="1603513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495800" y="1143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828733" y="1600200"/>
            <a:ext cx="53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ATC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36806" y="1828800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962400" y="3581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391296" y="3581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10296" y="3581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676400" y="2667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676400" y="2907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714896" y="3135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79" name="Straight Connector 78"/>
          <p:cNvCxnSpPr>
            <a:endCxn id="67" idx="3"/>
          </p:cNvCxnSpPr>
          <p:nvPr/>
        </p:nvCxnSpPr>
        <p:spPr>
          <a:xfrm flipV="1">
            <a:off x="1981200" y="3220278"/>
            <a:ext cx="1252331" cy="56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7800" y="1752600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</a:t>
            </a:r>
          </a:p>
          <a:p>
            <a:r>
              <a:rPr lang="en-US" dirty="0" smtClean="0"/>
              <a:t>(#)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3352800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Qty (Units)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828800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19200" y="685800"/>
            <a:ext cx="531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diagram below to answer question 23 and 24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</cp:revision>
  <dcterms:created xsi:type="dcterms:W3CDTF">2020-08-31T21:47:56Z</dcterms:created>
  <dcterms:modified xsi:type="dcterms:W3CDTF">2020-08-31T22:04:05Z</dcterms:modified>
</cp:coreProperties>
</file>