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5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E860D-2D7B-4946-8A67-B85F6C22F802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4E9FA-339A-4115-8CD2-1212084F12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E860D-2D7B-4946-8A67-B85F6C22F802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4E9FA-339A-4115-8CD2-1212084F12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E860D-2D7B-4946-8A67-B85F6C22F802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4E9FA-339A-4115-8CD2-1212084F12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E860D-2D7B-4946-8A67-B85F6C22F802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4E9FA-339A-4115-8CD2-1212084F12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E860D-2D7B-4946-8A67-B85F6C22F802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4E9FA-339A-4115-8CD2-1212084F12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E860D-2D7B-4946-8A67-B85F6C22F802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4E9FA-339A-4115-8CD2-1212084F12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E860D-2D7B-4946-8A67-B85F6C22F802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4E9FA-339A-4115-8CD2-1212084F12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E860D-2D7B-4946-8A67-B85F6C22F802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4E9FA-339A-4115-8CD2-1212084F12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E860D-2D7B-4946-8A67-B85F6C22F802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4E9FA-339A-4115-8CD2-1212084F12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E860D-2D7B-4946-8A67-B85F6C22F802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4E9FA-339A-4115-8CD2-1212084F12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E860D-2D7B-4946-8A67-B85F6C22F802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4E9FA-339A-4115-8CD2-1212084F12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DE860D-2D7B-4946-8A67-B85F6C22F802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94E9FA-339A-4115-8CD2-1212084F124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rot="5400000" flipH="1" flipV="1">
            <a:off x="724297" y="2095103"/>
            <a:ext cx="2209800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828800" y="3198812"/>
            <a:ext cx="2514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828800" y="2286000"/>
            <a:ext cx="30480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1828800" y="1371600"/>
            <a:ext cx="2514600" cy="1828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5400000">
            <a:off x="2667000" y="2743200"/>
            <a:ext cx="9144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Arc 16"/>
          <p:cNvSpPr/>
          <p:nvPr/>
        </p:nvSpPr>
        <p:spPr>
          <a:xfrm>
            <a:off x="3200400" y="2133600"/>
            <a:ext cx="152400" cy="304800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352708" y="198120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800600" y="2133600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267200" y="1143000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371600" y="990600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405286" y="1383268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895600" y="199286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971800" y="313586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514600" y="222146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27" name="Arc 26"/>
          <p:cNvSpPr/>
          <p:nvPr/>
        </p:nvSpPr>
        <p:spPr>
          <a:xfrm flipH="1">
            <a:off x="2819400" y="2286000"/>
            <a:ext cx="152400" cy="304800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3810000" y="3124200"/>
            <a:ext cx="934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Income 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600200" y="3124200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524000" y="545068"/>
            <a:ext cx="5357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Use the diagram below to answer questions 34 and 35</a:t>
            </a:r>
            <a:endParaRPr lang="en-US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20</Words>
  <Application>Microsoft Office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hp</dc:creator>
  <cp:lastModifiedBy>hp</cp:lastModifiedBy>
  <cp:revision>2</cp:revision>
  <dcterms:created xsi:type="dcterms:W3CDTF">2020-08-31T22:04:23Z</dcterms:created>
  <dcterms:modified xsi:type="dcterms:W3CDTF">2020-08-31T22:10:11Z</dcterms:modified>
</cp:coreProperties>
</file>