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F758-079F-4584-9F81-D0BEC79B8F4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C040-3032-457C-BD64-ECF01E55F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F758-079F-4584-9F81-D0BEC79B8F4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C040-3032-457C-BD64-ECF01E55F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F758-079F-4584-9F81-D0BEC79B8F4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C040-3032-457C-BD64-ECF01E55F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F758-079F-4584-9F81-D0BEC79B8F4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C040-3032-457C-BD64-ECF01E55F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F758-079F-4584-9F81-D0BEC79B8F4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C040-3032-457C-BD64-ECF01E55F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F758-079F-4584-9F81-D0BEC79B8F4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C040-3032-457C-BD64-ECF01E55F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F758-079F-4584-9F81-D0BEC79B8F4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C040-3032-457C-BD64-ECF01E55F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F758-079F-4584-9F81-D0BEC79B8F4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C040-3032-457C-BD64-ECF01E55F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F758-079F-4584-9F81-D0BEC79B8F4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C040-3032-457C-BD64-ECF01E55F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F758-079F-4584-9F81-D0BEC79B8F4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C040-3032-457C-BD64-ECF01E55F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F758-079F-4584-9F81-D0BEC79B8F4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C040-3032-457C-BD64-ECF01E55F5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AF758-079F-4584-9F81-D0BEC79B8F4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CC040-3032-457C-BD64-ECF01E55F5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05200" y="1600200"/>
            <a:ext cx="2971800" cy="2819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4000500" y="3390900"/>
            <a:ext cx="114300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800600" y="3048000"/>
            <a:ext cx="1371600" cy="838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800600" y="2590800"/>
            <a:ext cx="160020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4" idx="2"/>
          </p:cNvCxnSpPr>
          <p:nvPr/>
        </p:nvCxnSpPr>
        <p:spPr>
          <a:xfrm rot="10800000">
            <a:off x="3505200" y="3009900"/>
            <a:ext cx="1295400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34406" y="1944469"/>
            <a:ext cx="918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Oil sector </a:t>
            </a:r>
          </a:p>
          <a:p>
            <a:pPr algn="ctr"/>
            <a:r>
              <a:rPr lang="en-US" sz="1400" dirty="0" smtClean="0"/>
              <a:t>160</a:t>
            </a:r>
            <a:r>
              <a:rPr lang="en-US" sz="1400" baseline="30000" dirty="0" smtClean="0"/>
              <a:t>0</a:t>
            </a:r>
            <a:endParaRPr lang="en-US" sz="1400" baseline="30000" dirty="0"/>
          </a:p>
        </p:txBody>
      </p:sp>
      <p:sp>
        <p:nvSpPr>
          <p:cNvPr id="16" name="TextBox 15"/>
          <p:cNvSpPr txBox="1"/>
          <p:nvPr/>
        </p:nvSpPr>
        <p:spPr>
          <a:xfrm rot="5400000">
            <a:off x="3650394" y="3236436"/>
            <a:ext cx="10722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90</a:t>
            </a:r>
            <a:r>
              <a:rPr lang="en-US" sz="1400" baseline="30000" dirty="0" smtClean="0"/>
              <a:t>0</a:t>
            </a:r>
          </a:p>
          <a:p>
            <a:pPr algn="ctr"/>
            <a:r>
              <a:rPr lang="en-US" sz="1400" dirty="0" smtClean="0"/>
              <a:t>Agricultural </a:t>
            </a:r>
          </a:p>
          <a:p>
            <a:pPr algn="ctr"/>
            <a:r>
              <a:rPr lang="en-US" sz="1400" dirty="0" smtClean="0"/>
              <a:t>Sector 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648200" y="3429000"/>
            <a:ext cx="7360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30</a:t>
            </a:r>
            <a:r>
              <a:rPr lang="en-US" sz="1400" baseline="30000" dirty="0" smtClean="0"/>
              <a:t>0</a:t>
            </a:r>
          </a:p>
          <a:p>
            <a:pPr algn="ctr"/>
            <a:r>
              <a:rPr lang="en-US" sz="1400" dirty="0" smtClean="0"/>
              <a:t>Mining </a:t>
            </a:r>
          </a:p>
          <a:p>
            <a:pPr algn="ctr"/>
            <a:r>
              <a:rPr lang="en-US" sz="1400" dirty="0" smtClean="0"/>
              <a:t>Sector 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475787" y="2982414"/>
            <a:ext cx="1306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Manufacturing </a:t>
            </a:r>
          </a:p>
          <a:p>
            <a:pPr algn="ctr"/>
            <a:r>
              <a:rPr lang="en-US" sz="1400" dirty="0" smtClean="0"/>
              <a:t>Sector 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514600" y="1219200"/>
            <a:ext cx="5238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 the pie chart below to answer questions 5 and 6 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2</cp:revision>
  <dcterms:created xsi:type="dcterms:W3CDTF">2020-08-31T22:10:29Z</dcterms:created>
  <dcterms:modified xsi:type="dcterms:W3CDTF">2020-08-31T22:16:09Z</dcterms:modified>
</cp:coreProperties>
</file>