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4CA9-53AA-4CE8-B2B4-C2317915118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6DC2-8FE6-4A83-82EA-3906D94A87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838200" y="2907268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3897868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1790700" y="2259568"/>
            <a:ext cx="1676400" cy="160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39235" y="2181711"/>
            <a:ext cx="1599095" cy="1497496"/>
          </a:xfrm>
          <a:custGeom>
            <a:avLst/>
            <a:gdLst>
              <a:gd name="connsiteX0" fmla="*/ 22087 w 1599095"/>
              <a:gd name="connsiteY0" fmla="*/ 0 h 1497496"/>
              <a:gd name="connsiteX1" fmla="*/ 22087 w 1599095"/>
              <a:gd name="connsiteY1" fmla="*/ 278296 h 1497496"/>
              <a:gd name="connsiteX2" fmla="*/ 154608 w 1599095"/>
              <a:gd name="connsiteY2" fmla="*/ 596348 h 1497496"/>
              <a:gd name="connsiteX3" fmla="*/ 605182 w 1599095"/>
              <a:gd name="connsiteY3" fmla="*/ 1166192 h 1497496"/>
              <a:gd name="connsiteX4" fmla="*/ 1599095 w 1599095"/>
              <a:gd name="connsiteY4" fmla="*/ 1497496 h 1497496"/>
              <a:gd name="connsiteX5" fmla="*/ 1599095 w 1599095"/>
              <a:gd name="connsiteY5" fmla="*/ 1497496 h 149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9095" h="1497496">
                <a:moveTo>
                  <a:pt x="22087" y="0"/>
                </a:moveTo>
                <a:cubicBezTo>
                  <a:pt x="11043" y="89452"/>
                  <a:pt x="0" y="178905"/>
                  <a:pt x="22087" y="278296"/>
                </a:cubicBezTo>
                <a:cubicBezTo>
                  <a:pt x="44174" y="377687"/>
                  <a:pt x="57425" y="448365"/>
                  <a:pt x="154608" y="596348"/>
                </a:cubicBezTo>
                <a:cubicBezTo>
                  <a:pt x="251791" y="744331"/>
                  <a:pt x="364434" y="1016001"/>
                  <a:pt x="605182" y="1166192"/>
                </a:cubicBezTo>
                <a:cubicBezTo>
                  <a:pt x="845930" y="1316383"/>
                  <a:pt x="1599095" y="1497496"/>
                  <a:pt x="1599095" y="1497496"/>
                </a:cubicBezTo>
                <a:lnTo>
                  <a:pt x="1599095" y="149749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173357" y="2194964"/>
            <a:ext cx="1733825" cy="1214782"/>
          </a:xfrm>
          <a:custGeom>
            <a:avLst/>
            <a:gdLst>
              <a:gd name="connsiteX0" fmla="*/ 0 w 1733825"/>
              <a:gd name="connsiteY0" fmla="*/ 0 h 1214782"/>
              <a:gd name="connsiteX1" fmla="*/ 291547 w 1733825"/>
              <a:gd name="connsiteY1" fmla="*/ 662608 h 1214782"/>
              <a:gd name="connsiteX2" fmla="*/ 742121 w 1733825"/>
              <a:gd name="connsiteY2" fmla="*/ 1073426 h 1214782"/>
              <a:gd name="connsiteX3" fmla="*/ 1590260 w 1733825"/>
              <a:gd name="connsiteY3" fmla="*/ 1192695 h 1214782"/>
              <a:gd name="connsiteX4" fmla="*/ 1603513 w 1733825"/>
              <a:gd name="connsiteY4" fmla="*/ 1205947 h 121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825" h="1214782">
                <a:moveTo>
                  <a:pt x="0" y="0"/>
                </a:moveTo>
                <a:cubicBezTo>
                  <a:pt x="83930" y="241852"/>
                  <a:pt x="167860" y="483704"/>
                  <a:pt x="291547" y="662608"/>
                </a:cubicBezTo>
                <a:cubicBezTo>
                  <a:pt x="415234" y="841512"/>
                  <a:pt x="525669" y="985078"/>
                  <a:pt x="742121" y="1073426"/>
                </a:cubicBezTo>
                <a:cubicBezTo>
                  <a:pt x="958573" y="1161774"/>
                  <a:pt x="1446695" y="1170608"/>
                  <a:pt x="1590260" y="1192695"/>
                </a:cubicBezTo>
                <a:cubicBezTo>
                  <a:pt x="1733825" y="1214782"/>
                  <a:pt x="1668669" y="1210364"/>
                  <a:pt x="1603513" y="120594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0400" y="3288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1364" y="25379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108" y="21569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9072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992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37454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8908" y="3821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1066800"/>
            <a:ext cx="541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to answer questions 13 and 14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2020-08-31T22:18:05Z</dcterms:created>
  <dcterms:modified xsi:type="dcterms:W3CDTF">2020-08-31T22:23:06Z</dcterms:modified>
</cp:coreProperties>
</file>