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219D-9837-4F93-A778-940D49CDE56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8283-5310-4931-B707-5DD852A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219D-9837-4F93-A778-940D49CDE56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8283-5310-4931-B707-5DD852A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219D-9837-4F93-A778-940D49CDE56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8283-5310-4931-B707-5DD852A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8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219D-9837-4F93-A778-940D49CDE56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8283-5310-4931-B707-5DD852A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3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219D-9837-4F93-A778-940D49CDE56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8283-5310-4931-B707-5DD852A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8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219D-9837-4F93-A778-940D49CDE56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8283-5310-4931-B707-5DD852A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6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219D-9837-4F93-A778-940D49CDE56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8283-5310-4931-B707-5DD852A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2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219D-9837-4F93-A778-940D49CDE56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8283-5310-4931-B707-5DD852A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3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219D-9837-4F93-A778-940D49CDE56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8283-5310-4931-B707-5DD852A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6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219D-9837-4F93-A778-940D49CDE56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8283-5310-4931-B707-5DD852A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219D-9837-4F93-A778-940D49CDE56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8283-5310-4931-B707-5DD852A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0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D219D-9837-4F93-A778-940D49CDE56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38283-5310-4931-B707-5DD852A9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8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276600" y="938878"/>
            <a:ext cx="0" cy="2109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6600" y="30480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3429000" y="1295400"/>
            <a:ext cx="1371600" cy="1524000"/>
          </a:xfrm>
          <a:custGeom>
            <a:avLst/>
            <a:gdLst>
              <a:gd name="connsiteX0" fmla="*/ 1094704 w 1094704"/>
              <a:gd name="connsiteY0" fmla="*/ 0 h 1262130"/>
              <a:gd name="connsiteX1" fmla="*/ 1043188 w 1094704"/>
              <a:gd name="connsiteY1" fmla="*/ 399245 h 1262130"/>
              <a:gd name="connsiteX2" fmla="*/ 824248 w 1094704"/>
              <a:gd name="connsiteY2" fmla="*/ 862885 h 1262130"/>
              <a:gd name="connsiteX3" fmla="*/ 502276 w 1094704"/>
              <a:gd name="connsiteY3" fmla="*/ 1159099 h 1262130"/>
              <a:gd name="connsiteX4" fmla="*/ 0 w 1094704"/>
              <a:gd name="connsiteY4" fmla="*/ 1262130 h 1262130"/>
              <a:gd name="connsiteX5" fmla="*/ 0 w 1094704"/>
              <a:gd name="connsiteY5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4704" h="1262130">
                <a:moveTo>
                  <a:pt x="1094704" y="0"/>
                </a:moveTo>
                <a:cubicBezTo>
                  <a:pt x="1091484" y="127715"/>
                  <a:pt x="1088264" y="255431"/>
                  <a:pt x="1043188" y="399245"/>
                </a:cubicBezTo>
                <a:cubicBezTo>
                  <a:pt x="998112" y="543059"/>
                  <a:pt x="914400" y="736243"/>
                  <a:pt x="824248" y="862885"/>
                </a:cubicBezTo>
                <a:cubicBezTo>
                  <a:pt x="734096" y="989527"/>
                  <a:pt x="639651" y="1092558"/>
                  <a:pt x="502276" y="1159099"/>
                </a:cubicBezTo>
                <a:cubicBezTo>
                  <a:pt x="364901" y="1225640"/>
                  <a:pt x="0" y="1262130"/>
                  <a:pt x="0" y="1262130"/>
                </a:cubicBezTo>
                <a:lnTo>
                  <a:pt x="0" y="126213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733800" y="1326524"/>
            <a:ext cx="1738789" cy="1405040"/>
          </a:xfrm>
          <a:custGeom>
            <a:avLst/>
            <a:gdLst>
              <a:gd name="connsiteX0" fmla="*/ 0 w 1738789"/>
              <a:gd name="connsiteY0" fmla="*/ 0 h 1405040"/>
              <a:gd name="connsiteX1" fmla="*/ 218941 w 1738789"/>
              <a:gd name="connsiteY1" fmla="*/ 656822 h 1405040"/>
              <a:gd name="connsiteX2" fmla="*/ 746975 w 1738789"/>
              <a:gd name="connsiteY2" fmla="*/ 1287887 h 1405040"/>
              <a:gd name="connsiteX3" fmla="*/ 1584101 w 1738789"/>
              <a:gd name="connsiteY3" fmla="*/ 1403797 h 1405040"/>
              <a:gd name="connsiteX4" fmla="*/ 1738648 w 1738789"/>
              <a:gd name="connsiteY4" fmla="*/ 1352282 h 1405040"/>
              <a:gd name="connsiteX5" fmla="*/ 1738648 w 1738789"/>
              <a:gd name="connsiteY5" fmla="*/ 1352282 h 140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789" h="1405040">
                <a:moveTo>
                  <a:pt x="0" y="0"/>
                </a:moveTo>
                <a:cubicBezTo>
                  <a:pt x="47222" y="221087"/>
                  <a:pt x="94445" y="442174"/>
                  <a:pt x="218941" y="656822"/>
                </a:cubicBezTo>
                <a:cubicBezTo>
                  <a:pt x="343437" y="871470"/>
                  <a:pt x="519448" y="1163391"/>
                  <a:pt x="746975" y="1287887"/>
                </a:cubicBezTo>
                <a:cubicBezTo>
                  <a:pt x="974502" y="1412383"/>
                  <a:pt x="1418822" y="1393065"/>
                  <a:pt x="1584101" y="1403797"/>
                </a:cubicBezTo>
                <a:cubicBezTo>
                  <a:pt x="1749380" y="1414529"/>
                  <a:pt x="1738648" y="1352282"/>
                  <a:pt x="1738648" y="1352282"/>
                </a:cubicBezTo>
                <a:lnTo>
                  <a:pt x="1738648" y="1352282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05200" y="1066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34500" y="245006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03194" y="93887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1168" y="254689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19600" y="30480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Labour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0" y="29718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276600" y="1676400"/>
            <a:ext cx="21579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71800" y="1447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838200"/>
            <a:ext cx="8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8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2020-09-10T22:00:15Z</dcterms:created>
  <dcterms:modified xsi:type="dcterms:W3CDTF">2020-09-10T22:10:57Z</dcterms:modified>
</cp:coreProperties>
</file>