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FD2D-33A4-4CAB-8268-A0A7DC8ABF7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97BFF-B119-47C7-9C8A-EF6B5104E5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685800" y="2132806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3200400"/>
            <a:ext cx="2362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981200" y="1905000"/>
            <a:ext cx="1749287" cy="1041400"/>
          </a:xfrm>
          <a:custGeom>
            <a:avLst/>
            <a:gdLst>
              <a:gd name="connsiteX0" fmla="*/ 0 w 1749287"/>
              <a:gd name="connsiteY0" fmla="*/ 0 h 812800"/>
              <a:gd name="connsiteX1" fmla="*/ 92766 w 1749287"/>
              <a:gd name="connsiteY1" fmla="*/ 172278 h 812800"/>
              <a:gd name="connsiteX2" fmla="*/ 357809 w 1749287"/>
              <a:gd name="connsiteY2" fmla="*/ 463826 h 812800"/>
              <a:gd name="connsiteX3" fmla="*/ 755374 w 1749287"/>
              <a:gd name="connsiteY3" fmla="*/ 689113 h 812800"/>
              <a:gd name="connsiteX4" fmla="*/ 1510748 w 1749287"/>
              <a:gd name="connsiteY4" fmla="*/ 795130 h 812800"/>
              <a:gd name="connsiteX5" fmla="*/ 1749287 w 1749287"/>
              <a:gd name="connsiteY5" fmla="*/ 795130 h 812800"/>
              <a:gd name="connsiteX6" fmla="*/ 1749287 w 1749287"/>
              <a:gd name="connsiteY6" fmla="*/ 79513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9287" h="812800">
                <a:moveTo>
                  <a:pt x="0" y="0"/>
                </a:moveTo>
                <a:cubicBezTo>
                  <a:pt x="16565" y="47487"/>
                  <a:pt x="33131" y="94974"/>
                  <a:pt x="92766" y="172278"/>
                </a:cubicBezTo>
                <a:cubicBezTo>
                  <a:pt x="152401" y="249582"/>
                  <a:pt x="247374" y="377687"/>
                  <a:pt x="357809" y="463826"/>
                </a:cubicBezTo>
                <a:cubicBezTo>
                  <a:pt x="468244" y="549965"/>
                  <a:pt x="563218" y="633896"/>
                  <a:pt x="755374" y="689113"/>
                </a:cubicBezTo>
                <a:cubicBezTo>
                  <a:pt x="947531" y="744330"/>
                  <a:pt x="1345096" y="777461"/>
                  <a:pt x="1510748" y="795130"/>
                </a:cubicBezTo>
                <a:cubicBezTo>
                  <a:pt x="1676400" y="812800"/>
                  <a:pt x="1749287" y="795130"/>
                  <a:pt x="1749287" y="795130"/>
                </a:cubicBezTo>
                <a:lnTo>
                  <a:pt x="1749287" y="7951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136913" y="1676400"/>
            <a:ext cx="1749287" cy="1041400"/>
          </a:xfrm>
          <a:custGeom>
            <a:avLst/>
            <a:gdLst>
              <a:gd name="connsiteX0" fmla="*/ 0 w 1749287"/>
              <a:gd name="connsiteY0" fmla="*/ 0 h 812800"/>
              <a:gd name="connsiteX1" fmla="*/ 92766 w 1749287"/>
              <a:gd name="connsiteY1" fmla="*/ 172278 h 812800"/>
              <a:gd name="connsiteX2" fmla="*/ 357809 w 1749287"/>
              <a:gd name="connsiteY2" fmla="*/ 463826 h 812800"/>
              <a:gd name="connsiteX3" fmla="*/ 755374 w 1749287"/>
              <a:gd name="connsiteY3" fmla="*/ 689113 h 812800"/>
              <a:gd name="connsiteX4" fmla="*/ 1510748 w 1749287"/>
              <a:gd name="connsiteY4" fmla="*/ 795130 h 812800"/>
              <a:gd name="connsiteX5" fmla="*/ 1749287 w 1749287"/>
              <a:gd name="connsiteY5" fmla="*/ 795130 h 812800"/>
              <a:gd name="connsiteX6" fmla="*/ 1749287 w 1749287"/>
              <a:gd name="connsiteY6" fmla="*/ 79513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9287" h="812800">
                <a:moveTo>
                  <a:pt x="0" y="0"/>
                </a:moveTo>
                <a:cubicBezTo>
                  <a:pt x="16565" y="47487"/>
                  <a:pt x="33131" y="94974"/>
                  <a:pt x="92766" y="172278"/>
                </a:cubicBezTo>
                <a:cubicBezTo>
                  <a:pt x="152401" y="249582"/>
                  <a:pt x="247374" y="377687"/>
                  <a:pt x="357809" y="463826"/>
                </a:cubicBezTo>
                <a:cubicBezTo>
                  <a:pt x="468244" y="549965"/>
                  <a:pt x="563218" y="633896"/>
                  <a:pt x="755374" y="689113"/>
                </a:cubicBezTo>
                <a:cubicBezTo>
                  <a:pt x="947531" y="744330"/>
                  <a:pt x="1345096" y="777461"/>
                  <a:pt x="1510748" y="795130"/>
                </a:cubicBezTo>
                <a:cubicBezTo>
                  <a:pt x="1676400" y="812800"/>
                  <a:pt x="1749287" y="795130"/>
                  <a:pt x="1749287" y="795130"/>
                </a:cubicBezTo>
                <a:lnTo>
                  <a:pt x="1749287" y="7951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292626" y="1447800"/>
            <a:ext cx="1749287" cy="1041400"/>
          </a:xfrm>
          <a:custGeom>
            <a:avLst/>
            <a:gdLst>
              <a:gd name="connsiteX0" fmla="*/ 0 w 1749287"/>
              <a:gd name="connsiteY0" fmla="*/ 0 h 812800"/>
              <a:gd name="connsiteX1" fmla="*/ 92766 w 1749287"/>
              <a:gd name="connsiteY1" fmla="*/ 172278 h 812800"/>
              <a:gd name="connsiteX2" fmla="*/ 357809 w 1749287"/>
              <a:gd name="connsiteY2" fmla="*/ 463826 h 812800"/>
              <a:gd name="connsiteX3" fmla="*/ 755374 w 1749287"/>
              <a:gd name="connsiteY3" fmla="*/ 689113 h 812800"/>
              <a:gd name="connsiteX4" fmla="*/ 1510748 w 1749287"/>
              <a:gd name="connsiteY4" fmla="*/ 795130 h 812800"/>
              <a:gd name="connsiteX5" fmla="*/ 1749287 w 1749287"/>
              <a:gd name="connsiteY5" fmla="*/ 795130 h 812800"/>
              <a:gd name="connsiteX6" fmla="*/ 1749287 w 1749287"/>
              <a:gd name="connsiteY6" fmla="*/ 79513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9287" h="812800">
                <a:moveTo>
                  <a:pt x="0" y="0"/>
                </a:moveTo>
                <a:cubicBezTo>
                  <a:pt x="16565" y="47487"/>
                  <a:pt x="33131" y="94974"/>
                  <a:pt x="92766" y="172278"/>
                </a:cubicBezTo>
                <a:cubicBezTo>
                  <a:pt x="152401" y="249582"/>
                  <a:pt x="247374" y="377687"/>
                  <a:pt x="357809" y="463826"/>
                </a:cubicBezTo>
                <a:cubicBezTo>
                  <a:pt x="468244" y="549965"/>
                  <a:pt x="563218" y="633896"/>
                  <a:pt x="755374" y="689113"/>
                </a:cubicBezTo>
                <a:cubicBezTo>
                  <a:pt x="947531" y="744330"/>
                  <a:pt x="1345096" y="777461"/>
                  <a:pt x="1510748" y="795130"/>
                </a:cubicBezTo>
                <a:cubicBezTo>
                  <a:pt x="1676400" y="812800"/>
                  <a:pt x="1749287" y="795130"/>
                  <a:pt x="1749287" y="795130"/>
                </a:cubicBezTo>
                <a:lnTo>
                  <a:pt x="1749287" y="79513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28800" y="16002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1371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1143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274320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2514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62400" y="22860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86000" y="19812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38400" y="17526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57400" y="21336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14478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981200" y="1764268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19050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2438400" y="22098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09800" y="236220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8360" y="2283023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389360" y="198120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3169451" y="321206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" y="1219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 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0" y="312420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</cp:revision>
  <dcterms:created xsi:type="dcterms:W3CDTF">2020-09-01T16:34:13Z</dcterms:created>
  <dcterms:modified xsi:type="dcterms:W3CDTF">2020-09-01T16:46:42Z</dcterms:modified>
</cp:coreProperties>
</file>