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E85-45E7-439E-9378-2544DCDC4A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FDF5-2DFC-4A8F-998D-9FA810A68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E85-45E7-439E-9378-2544DCDC4A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FDF5-2DFC-4A8F-998D-9FA810A68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E85-45E7-439E-9378-2544DCDC4A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FDF5-2DFC-4A8F-998D-9FA810A68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E85-45E7-439E-9378-2544DCDC4A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FDF5-2DFC-4A8F-998D-9FA810A68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E85-45E7-439E-9378-2544DCDC4A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FDF5-2DFC-4A8F-998D-9FA810A68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E85-45E7-439E-9378-2544DCDC4A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FDF5-2DFC-4A8F-998D-9FA810A68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E85-45E7-439E-9378-2544DCDC4A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FDF5-2DFC-4A8F-998D-9FA810A68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E85-45E7-439E-9378-2544DCDC4A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FDF5-2DFC-4A8F-998D-9FA810A68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E85-45E7-439E-9378-2544DCDC4A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FDF5-2DFC-4A8F-998D-9FA810A68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E85-45E7-439E-9378-2544DCDC4A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FDF5-2DFC-4A8F-998D-9FA810A68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DE85-45E7-439E-9378-2544DCDC4A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FDF5-2DFC-4A8F-998D-9FA810A68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DE85-45E7-439E-9378-2544DCDC4AC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FDF5-2DFC-4A8F-998D-9FA810A68F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1447800" y="2590006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90800" y="3732212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2286000"/>
            <a:ext cx="106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33700" y="30099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1905000"/>
            <a:ext cx="175260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1905000"/>
            <a:ext cx="22860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25130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43200" y="25130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95600" y="25130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48000" y="25130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00400" y="25130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52800" y="25130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05200" y="25130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26654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43200" y="26654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95600" y="26654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26654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26654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52800" y="26654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05200" y="26654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28178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3200" y="28178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95600" y="28178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048000" y="28178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00400" y="28178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52800" y="28178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05200" y="2817812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81400" y="28194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3276600" y="1905000"/>
            <a:ext cx="1524000" cy="671443"/>
          </a:xfrm>
          <a:custGeom>
            <a:avLst/>
            <a:gdLst>
              <a:gd name="connsiteX0" fmla="*/ 0 w 1524000"/>
              <a:gd name="connsiteY0" fmla="*/ 437321 h 671443"/>
              <a:gd name="connsiteX1" fmla="*/ 238539 w 1524000"/>
              <a:gd name="connsiteY1" fmla="*/ 622852 h 671443"/>
              <a:gd name="connsiteX2" fmla="*/ 397565 w 1524000"/>
              <a:gd name="connsiteY2" fmla="*/ 649356 h 671443"/>
              <a:gd name="connsiteX3" fmla="*/ 675861 w 1524000"/>
              <a:gd name="connsiteY3" fmla="*/ 490330 h 671443"/>
              <a:gd name="connsiteX4" fmla="*/ 1524000 w 1524000"/>
              <a:gd name="connsiteY4" fmla="*/ 0 h 671443"/>
              <a:gd name="connsiteX5" fmla="*/ 1524000 w 1524000"/>
              <a:gd name="connsiteY5" fmla="*/ 0 h 67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00" h="671443">
                <a:moveTo>
                  <a:pt x="0" y="437321"/>
                </a:moveTo>
                <a:cubicBezTo>
                  <a:pt x="86139" y="512417"/>
                  <a:pt x="172278" y="587513"/>
                  <a:pt x="238539" y="622852"/>
                </a:cubicBezTo>
                <a:cubicBezTo>
                  <a:pt x="304800" y="658191"/>
                  <a:pt x="324678" y="671443"/>
                  <a:pt x="397565" y="649356"/>
                </a:cubicBezTo>
                <a:cubicBezTo>
                  <a:pt x="470452" y="627269"/>
                  <a:pt x="675861" y="490330"/>
                  <a:pt x="675861" y="490330"/>
                </a:cubicBezTo>
                <a:lnTo>
                  <a:pt x="1524000" y="0"/>
                </a:lnTo>
                <a:lnTo>
                  <a:pt x="152400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782957" y="1424608"/>
            <a:ext cx="1590260" cy="1579219"/>
          </a:xfrm>
          <a:custGeom>
            <a:avLst/>
            <a:gdLst>
              <a:gd name="connsiteX0" fmla="*/ 0 w 1590260"/>
              <a:gd name="connsiteY0" fmla="*/ 1252331 h 1579219"/>
              <a:gd name="connsiteX1" fmla="*/ 437321 w 1590260"/>
              <a:gd name="connsiteY1" fmla="*/ 1517375 h 1579219"/>
              <a:gd name="connsiteX2" fmla="*/ 848139 w 1590260"/>
              <a:gd name="connsiteY2" fmla="*/ 1358349 h 1579219"/>
              <a:gd name="connsiteX3" fmla="*/ 1484243 w 1590260"/>
              <a:gd name="connsiteY3" fmla="*/ 192157 h 1579219"/>
              <a:gd name="connsiteX4" fmla="*/ 1484243 w 1590260"/>
              <a:gd name="connsiteY4" fmla="*/ 205409 h 157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0" h="1579219">
                <a:moveTo>
                  <a:pt x="0" y="1252331"/>
                </a:moveTo>
                <a:cubicBezTo>
                  <a:pt x="147982" y="1376018"/>
                  <a:pt x="295965" y="1499705"/>
                  <a:pt x="437321" y="1517375"/>
                </a:cubicBezTo>
                <a:cubicBezTo>
                  <a:pt x="578678" y="1535045"/>
                  <a:pt x="673652" y="1579219"/>
                  <a:pt x="848139" y="1358349"/>
                </a:cubicBezTo>
                <a:cubicBezTo>
                  <a:pt x="1022626" y="1137479"/>
                  <a:pt x="1378226" y="384314"/>
                  <a:pt x="1484243" y="192157"/>
                </a:cubicBezTo>
                <a:cubicBezTo>
                  <a:pt x="1590260" y="0"/>
                  <a:pt x="1537251" y="102704"/>
                  <a:pt x="1484243" y="20540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657600" y="22860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57600" y="25146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657600" y="27432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19780" y="2283023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57600" y="258782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57600" y="20574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</a:t>
            </a:r>
          </a:p>
        </p:txBody>
      </p:sp>
      <p:sp>
        <p:nvSpPr>
          <p:cNvPr id="56" name="Oval 55"/>
          <p:cNvSpPr/>
          <p:nvPr/>
        </p:nvSpPr>
        <p:spPr>
          <a:xfrm>
            <a:off x="3810000" y="24384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938446" y="2818706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3848894" y="2933700"/>
            <a:ext cx="75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3848894" y="3086100"/>
            <a:ext cx="75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3848894" y="3238500"/>
            <a:ext cx="75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48894" y="3390900"/>
            <a:ext cx="75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3848894" y="3543300"/>
            <a:ext cx="75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3848894" y="3695700"/>
            <a:ext cx="75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3848894" y="2856706"/>
            <a:ext cx="75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00600" y="2514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267200" y="32004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810000" y="3657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519536" y="3657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362200" y="36576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038600" y="37338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43000" y="1905000"/>
            <a:ext cx="154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Cost/Revenue </a:t>
            </a:r>
          </a:p>
          <a:p>
            <a:pPr algn="ctr"/>
            <a:r>
              <a:rPr lang="en-US" dirty="0" smtClean="0"/>
              <a:t>(#)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66800" y="838200"/>
            <a:ext cx="517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graph below to answer questions 24 and 25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2020-09-01T16:47:01Z</dcterms:created>
  <dcterms:modified xsi:type="dcterms:W3CDTF">2020-09-01T17:08:52Z</dcterms:modified>
</cp:coreProperties>
</file>