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874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DCDC-BFB5-40E4-95BB-6A6F96D31777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D2ED-C50F-436D-9765-8873DD1DF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43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DCDC-BFB5-40E4-95BB-6A6F96D31777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D2ED-C50F-436D-9765-8873DD1DF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91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DCDC-BFB5-40E4-95BB-6A6F96D31777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D2ED-C50F-436D-9765-8873DD1DF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80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DCDC-BFB5-40E4-95BB-6A6F96D31777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D2ED-C50F-436D-9765-8873DD1DF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03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DCDC-BFB5-40E4-95BB-6A6F96D31777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D2ED-C50F-436D-9765-8873DD1DF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69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DCDC-BFB5-40E4-95BB-6A6F96D31777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D2ED-C50F-436D-9765-8873DD1DF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66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DCDC-BFB5-40E4-95BB-6A6F96D31777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D2ED-C50F-436D-9765-8873DD1DF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4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DCDC-BFB5-40E4-95BB-6A6F96D31777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D2ED-C50F-436D-9765-8873DD1DF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36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DCDC-BFB5-40E4-95BB-6A6F96D31777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D2ED-C50F-436D-9765-8873DD1DF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540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DCDC-BFB5-40E4-95BB-6A6F96D31777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D2ED-C50F-436D-9765-8873DD1DF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88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DCDC-BFB5-40E4-95BB-6A6F96D31777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D2ED-C50F-436D-9765-8873DD1DF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2DCDC-BFB5-40E4-95BB-6A6F96D31777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2D2ED-C50F-436D-9765-8873DD1DF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31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1600200" y="1066800"/>
            <a:ext cx="0" cy="2362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600200" y="3429000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600200" y="19812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14600" y="1981200"/>
            <a:ext cx="0" cy="1447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600200" y="2438400"/>
            <a:ext cx="1143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743200" y="2438400"/>
            <a:ext cx="0" cy="990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1905000" y="990600"/>
            <a:ext cx="1371600" cy="1828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057400" y="1371600"/>
            <a:ext cx="1676400" cy="1752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171700" y="1447800"/>
            <a:ext cx="1104900" cy="1981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514600" y="1840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746314" y="2297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283576" y="685126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3733800" y="101829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41" name="TextBox 40"/>
          <p:cNvSpPr txBox="1"/>
          <p:nvPr/>
        </p:nvSpPr>
        <p:spPr>
          <a:xfrm>
            <a:off x="4692294" y="3440668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  <a:endParaRPr lang="en-US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2590800" y="3352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43" name="TextBox 42"/>
          <p:cNvSpPr txBox="1"/>
          <p:nvPr/>
        </p:nvSpPr>
        <p:spPr>
          <a:xfrm>
            <a:off x="2248296" y="3352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44" name="TextBox 43"/>
          <p:cNvSpPr txBox="1"/>
          <p:nvPr/>
        </p:nvSpPr>
        <p:spPr>
          <a:xfrm>
            <a:off x="3362915" y="3059668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baseline="-25000" dirty="0"/>
          </a:p>
        </p:txBody>
      </p:sp>
      <p:sp>
        <p:nvSpPr>
          <p:cNvPr id="45" name="TextBox 44"/>
          <p:cNvSpPr txBox="1"/>
          <p:nvPr/>
        </p:nvSpPr>
        <p:spPr>
          <a:xfrm>
            <a:off x="3581400" y="1981200"/>
            <a:ext cx="1825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1= Denotes initial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584957" y="2297668"/>
            <a:ext cx="3347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= Denotes position </a:t>
            </a:r>
            <a:r>
              <a:rPr lang="en-US" smtClean="0"/>
              <a:t>after change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534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18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</cp:revision>
  <dcterms:created xsi:type="dcterms:W3CDTF">2020-07-30T20:47:49Z</dcterms:created>
  <dcterms:modified xsi:type="dcterms:W3CDTF">2020-07-30T21:00:11Z</dcterms:modified>
</cp:coreProperties>
</file>