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C5FD-275A-4EAF-857E-F9C086C4E92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26D3-A2EE-4E19-A9AD-FE628957D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419100" y="2933700"/>
            <a:ext cx="2971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4419600"/>
            <a:ext cx="411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1905000"/>
            <a:ext cx="3352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4038600" y="3124200"/>
            <a:ext cx="2514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336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480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766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052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338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62400" y="2589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76600" y="1676400"/>
            <a:ext cx="2438400" cy="22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2286000" y="1752600"/>
            <a:ext cx="3200400" cy="22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050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336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622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194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480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766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14800" y="25908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191000" y="26670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191794" y="2894806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192588" y="31226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4193382" y="3350418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4194176" y="3578224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4194970" y="380603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195764" y="4033836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196558" y="426164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4231482" y="4378324"/>
            <a:ext cx="714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644230" y="3123406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4645024" y="335121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645818" y="3579018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4646612" y="3806824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647406" y="403463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4684712" y="4225924"/>
            <a:ext cx="714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4689476" y="4378324"/>
            <a:ext cx="714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052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48200" y="2743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67200" y="2450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89524" y="1524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52800" y="1524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424100" y="2743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0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819400" y="12954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 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9575518" flipH="1">
            <a:off x="5363640" y="135238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Supply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638800" y="38100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181600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0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53296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0200" y="1676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1599364" y="2362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1600200" y="2971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1752600" y="4343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2020-09-01T17:20:50Z</dcterms:created>
  <dcterms:modified xsi:type="dcterms:W3CDTF">2020-09-01T17:32:27Z</dcterms:modified>
</cp:coreProperties>
</file>