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50F6-A4F3-49C4-8078-D24B612925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3E48-D4B3-447C-AB2E-56D9A73E7A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914400" y="2590798"/>
            <a:ext cx="22860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3732212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510182" y="2020957"/>
            <a:ext cx="1376018" cy="1484243"/>
          </a:xfrm>
          <a:custGeom>
            <a:avLst/>
            <a:gdLst>
              <a:gd name="connsiteX0" fmla="*/ 11044 w 1376018"/>
              <a:gd name="connsiteY0" fmla="*/ 0 h 1484243"/>
              <a:gd name="connsiteX1" fmla="*/ 24296 w 1376018"/>
              <a:gd name="connsiteY1" fmla="*/ 437321 h 1484243"/>
              <a:gd name="connsiteX2" fmla="*/ 156818 w 1376018"/>
              <a:gd name="connsiteY2" fmla="*/ 874643 h 1484243"/>
              <a:gd name="connsiteX3" fmla="*/ 527879 w 1376018"/>
              <a:gd name="connsiteY3" fmla="*/ 1245704 h 1484243"/>
              <a:gd name="connsiteX4" fmla="*/ 1376018 w 1376018"/>
              <a:gd name="connsiteY4" fmla="*/ 1484243 h 1484243"/>
              <a:gd name="connsiteX5" fmla="*/ 1376018 w 1376018"/>
              <a:gd name="connsiteY5" fmla="*/ 1484243 h 1484243"/>
              <a:gd name="connsiteX6" fmla="*/ 1376018 w 1376018"/>
              <a:gd name="connsiteY6" fmla="*/ 1484243 h 148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6018" h="1484243">
                <a:moveTo>
                  <a:pt x="11044" y="0"/>
                </a:moveTo>
                <a:cubicBezTo>
                  <a:pt x="5522" y="145773"/>
                  <a:pt x="0" y="291547"/>
                  <a:pt x="24296" y="437321"/>
                </a:cubicBezTo>
                <a:cubicBezTo>
                  <a:pt x="48592" y="583095"/>
                  <a:pt x="72888" y="739913"/>
                  <a:pt x="156818" y="874643"/>
                </a:cubicBezTo>
                <a:cubicBezTo>
                  <a:pt x="240748" y="1009373"/>
                  <a:pt x="324679" y="1144104"/>
                  <a:pt x="527879" y="1245704"/>
                </a:cubicBezTo>
                <a:cubicBezTo>
                  <a:pt x="731079" y="1347304"/>
                  <a:pt x="1376018" y="1484243"/>
                  <a:pt x="1376018" y="1484243"/>
                </a:cubicBezTo>
                <a:lnTo>
                  <a:pt x="1376018" y="1484243"/>
                </a:lnTo>
                <a:lnTo>
                  <a:pt x="1376018" y="148424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26634" y="2057400"/>
            <a:ext cx="1311966" cy="1099930"/>
          </a:xfrm>
          <a:custGeom>
            <a:avLst/>
            <a:gdLst>
              <a:gd name="connsiteX0" fmla="*/ 0 w 1311966"/>
              <a:gd name="connsiteY0" fmla="*/ 0 h 1099930"/>
              <a:gd name="connsiteX1" fmla="*/ 278296 w 1311966"/>
              <a:gd name="connsiteY1" fmla="*/ 450574 h 1099930"/>
              <a:gd name="connsiteX2" fmla="*/ 993914 w 1311966"/>
              <a:gd name="connsiteY2" fmla="*/ 954157 h 1099930"/>
              <a:gd name="connsiteX3" fmla="*/ 1311966 w 1311966"/>
              <a:gd name="connsiteY3" fmla="*/ 1099930 h 1099930"/>
              <a:gd name="connsiteX4" fmla="*/ 1311966 w 1311966"/>
              <a:gd name="connsiteY4" fmla="*/ 1099930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966" h="1099930">
                <a:moveTo>
                  <a:pt x="0" y="0"/>
                </a:moveTo>
                <a:cubicBezTo>
                  <a:pt x="56322" y="145774"/>
                  <a:pt x="112644" y="291548"/>
                  <a:pt x="278296" y="450574"/>
                </a:cubicBezTo>
                <a:cubicBezTo>
                  <a:pt x="443948" y="609600"/>
                  <a:pt x="821636" y="845931"/>
                  <a:pt x="993914" y="954157"/>
                </a:cubicBezTo>
                <a:cubicBezTo>
                  <a:pt x="1166192" y="1062383"/>
                  <a:pt x="1311966" y="1099930"/>
                  <a:pt x="1311966" y="1099930"/>
                </a:cubicBezTo>
                <a:lnTo>
                  <a:pt x="1311966" y="10999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90800" y="1752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337320" y="1764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62400" y="29834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3288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3657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576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114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2020-09-01T17:32:50Z</dcterms:created>
  <dcterms:modified xsi:type="dcterms:W3CDTF">2020-09-01T17:39:05Z</dcterms:modified>
</cp:coreProperties>
</file>