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2978-A32A-4C22-AB90-4A7CEAC95F6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40C1-3109-4C35-8E60-0923B9F107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1143000" y="22098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3276600"/>
            <a:ext cx="2362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226365" y="2001078"/>
            <a:ext cx="1245705" cy="1285461"/>
          </a:xfrm>
          <a:custGeom>
            <a:avLst/>
            <a:gdLst>
              <a:gd name="connsiteX0" fmla="*/ 0 w 1245705"/>
              <a:gd name="connsiteY0" fmla="*/ 0 h 1285461"/>
              <a:gd name="connsiteX1" fmla="*/ 278296 w 1245705"/>
              <a:gd name="connsiteY1" fmla="*/ 39757 h 1285461"/>
              <a:gd name="connsiteX2" fmla="*/ 742122 w 1245705"/>
              <a:gd name="connsiteY2" fmla="*/ 172279 h 1285461"/>
              <a:gd name="connsiteX3" fmla="*/ 1020418 w 1245705"/>
              <a:gd name="connsiteY3" fmla="*/ 450574 h 1285461"/>
              <a:gd name="connsiteX4" fmla="*/ 1192696 w 1245705"/>
              <a:gd name="connsiteY4" fmla="*/ 887896 h 1285461"/>
              <a:gd name="connsiteX5" fmla="*/ 1245705 w 1245705"/>
              <a:gd name="connsiteY5" fmla="*/ 1285461 h 1285461"/>
              <a:gd name="connsiteX6" fmla="*/ 1245705 w 1245705"/>
              <a:gd name="connsiteY6" fmla="*/ 1285461 h 128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5705" h="1285461">
                <a:moveTo>
                  <a:pt x="0" y="0"/>
                </a:moveTo>
                <a:cubicBezTo>
                  <a:pt x="77304" y="5522"/>
                  <a:pt x="154609" y="11044"/>
                  <a:pt x="278296" y="39757"/>
                </a:cubicBezTo>
                <a:cubicBezTo>
                  <a:pt x="401983" y="68470"/>
                  <a:pt x="618435" y="103810"/>
                  <a:pt x="742122" y="172279"/>
                </a:cubicBezTo>
                <a:cubicBezTo>
                  <a:pt x="865809" y="240749"/>
                  <a:pt x="945322" y="331305"/>
                  <a:pt x="1020418" y="450574"/>
                </a:cubicBezTo>
                <a:cubicBezTo>
                  <a:pt x="1095514" y="569843"/>
                  <a:pt x="1155148" y="748748"/>
                  <a:pt x="1192696" y="887896"/>
                </a:cubicBezTo>
                <a:cubicBezTo>
                  <a:pt x="1230244" y="1027044"/>
                  <a:pt x="1245705" y="1285461"/>
                  <a:pt x="1245705" y="1285461"/>
                </a:cubicBezTo>
                <a:lnTo>
                  <a:pt x="1245705" y="128546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252870" y="1965739"/>
            <a:ext cx="2160104" cy="1347304"/>
          </a:xfrm>
          <a:custGeom>
            <a:avLst/>
            <a:gdLst>
              <a:gd name="connsiteX0" fmla="*/ 0 w 2160104"/>
              <a:gd name="connsiteY0" fmla="*/ 48591 h 1347304"/>
              <a:gd name="connsiteX1" fmla="*/ 622852 w 2160104"/>
              <a:gd name="connsiteY1" fmla="*/ 8835 h 1347304"/>
              <a:gd name="connsiteX2" fmla="*/ 1272208 w 2160104"/>
              <a:gd name="connsiteY2" fmla="*/ 101600 h 1347304"/>
              <a:gd name="connsiteX3" fmla="*/ 1802295 w 2160104"/>
              <a:gd name="connsiteY3" fmla="*/ 432904 h 1347304"/>
              <a:gd name="connsiteX4" fmla="*/ 2160104 w 2160104"/>
              <a:gd name="connsiteY4" fmla="*/ 1347304 h 1347304"/>
              <a:gd name="connsiteX5" fmla="*/ 2160104 w 2160104"/>
              <a:gd name="connsiteY5" fmla="*/ 1347304 h 134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104" h="1347304">
                <a:moveTo>
                  <a:pt x="0" y="48591"/>
                </a:moveTo>
                <a:cubicBezTo>
                  <a:pt x="205408" y="24295"/>
                  <a:pt x="410817" y="0"/>
                  <a:pt x="622852" y="8835"/>
                </a:cubicBezTo>
                <a:cubicBezTo>
                  <a:pt x="834887" y="17670"/>
                  <a:pt x="1075634" y="30922"/>
                  <a:pt x="1272208" y="101600"/>
                </a:cubicBezTo>
                <a:cubicBezTo>
                  <a:pt x="1468782" y="172278"/>
                  <a:pt x="1654312" y="225287"/>
                  <a:pt x="1802295" y="432904"/>
                </a:cubicBezTo>
                <a:cubicBezTo>
                  <a:pt x="1950278" y="640521"/>
                  <a:pt x="2160104" y="1347304"/>
                  <a:pt x="2160104" y="1347304"/>
                </a:cubicBezTo>
                <a:lnTo>
                  <a:pt x="2160104" y="134730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38600" y="2133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8918" y="260246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2057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121920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 good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40654" y="3200400"/>
            <a:ext cx="140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Capital good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2020-09-01T17:43:13Z</dcterms:created>
  <dcterms:modified xsi:type="dcterms:W3CDTF">2020-09-01T17:49:56Z</dcterms:modified>
</cp:coreProperties>
</file>