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5C0E-99C3-461B-B74C-64C98ED6790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9524-B5CF-4195-B6D7-8F0ADC4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7214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2020-07-30T21:00:26Z</dcterms:created>
  <dcterms:modified xsi:type="dcterms:W3CDTF">2020-07-30T21:09:00Z</dcterms:modified>
</cp:coreProperties>
</file>