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FE35-5464-4192-9B8B-A75BF91ACD32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77F1-6628-485C-8A29-3CAB942C87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FE35-5464-4192-9B8B-A75BF91ACD32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77F1-6628-485C-8A29-3CAB942C87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FE35-5464-4192-9B8B-A75BF91ACD32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77F1-6628-485C-8A29-3CAB942C87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FE35-5464-4192-9B8B-A75BF91ACD32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77F1-6628-485C-8A29-3CAB942C87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FE35-5464-4192-9B8B-A75BF91ACD32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77F1-6628-485C-8A29-3CAB942C87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FE35-5464-4192-9B8B-A75BF91ACD32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77F1-6628-485C-8A29-3CAB942C87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FE35-5464-4192-9B8B-A75BF91ACD32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77F1-6628-485C-8A29-3CAB942C87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FE35-5464-4192-9B8B-A75BF91ACD32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77F1-6628-485C-8A29-3CAB942C87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FE35-5464-4192-9B8B-A75BF91ACD32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77F1-6628-485C-8A29-3CAB942C87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FE35-5464-4192-9B8B-A75BF91ACD32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77F1-6628-485C-8A29-3CAB942C87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FE35-5464-4192-9B8B-A75BF91ACD32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77F1-6628-485C-8A29-3CAB942C87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5FE35-5464-4192-9B8B-A75BF91ACD32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077F1-6628-485C-8A29-3CAB942C87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1485900" y="2552700"/>
            <a:ext cx="1905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38400" y="3505200"/>
            <a:ext cx="2286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2707861" y="1961322"/>
            <a:ext cx="1161774" cy="1179443"/>
          </a:xfrm>
          <a:custGeom>
            <a:avLst/>
            <a:gdLst>
              <a:gd name="connsiteX0" fmla="*/ 8835 w 1161774"/>
              <a:gd name="connsiteY0" fmla="*/ 0 h 1179443"/>
              <a:gd name="connsiteX1" fmla="*/ 22087 w 1161774"/>
              <a:gd name="connsiteY1" fmla="*/ 702365 h 1179443"/>
              <a:gd name="connsiteX2" fmla="*/ 141356 w 1161774"/>
              <a:gd name="connsiteY2" fmla="*/ 993913 h 1179443"/>
              <a:gd name="connsiteX3" fmla="*/ 552174 w 1161774"/>
              <a:gd name="connsiteY3" fmla="*/ 1139687 h 1179443"/>
              <a:gd name="connsiteX4" fmla="*/ 1161774 w 1161774"/>
              <a:gd name="connsiteY4" fmla="*/ 1179443 h 1179443"/>
              <a:gd name="connsiteX5" fmla="*/ 1161774 w 1161774"/>
              <a:gd name="connsiteY5" fmla="*/ 1179443 h 117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1774" h="1179443">
                <a:moveTo>
                  <a:pt x="8835" y="0"/>
                </a:moveTo>
                <a:cubicBezTo>
                  <a:pt x="4417" y="268356"/>
                  <a:pt x="0" y="536713"/>
                  <a:pt x="22087" y="702365"/>
                </a:cubicBezTo>
                <a:cubicBezTo>
                  <a:pt x="44174" y="868017"/>
                  <a:pt x="53008" y="921026"/>
                  <a:pt x="141356" y="993913"/>
                </a:cubicBezTo>
                <a:cubicBezTo>
                  <a:pt x="229704" y="1066800"/>
                  <a:pt x="382104" y="1108765"/>
                  <a:pt x="552174" y="1139687"/>
                </a:cubicBezTo>
                <a:cubicBezTo>
                  <a:pt x="722244" y="1170609"/>
                  <a:pt x="1161774" y="1179443"/>
                  <a:pt x="1161774" y="1179443"/>
                </a:cubicBezTo>
                <a:lnTo>
                  <a:pt x="1161774" y="1179443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rot="21159312">
            <a:off x="2903349" y="1812118"/>
            <a:ext cx="1009374" cy="1219200"/>
          </a:xfrm>
          <a:custGeom>
            <a:avLst/>
            <a:gdLst>
              <a:gd name="connsiteX0" fmla="*/ 8835 w 1161774"/>
              <a:gd name="connsiteY0" fmla="*/ 0 h 1179443"/>
              <a:gd name="connsiteX1" fmla="*/ 22087 w 1161774"/>
              <a:gd name="connsiteY1" fmla="*/ 702365 h 1179443"/>
              <a:gd name="connsiteX2" fmla="*/ 141356 w 1161774"/>
              <a:gd name="connsiteY2" fmla="*/ 993913 h 1179443"/>
              <a:gd name="connsiteX3" fmla="*/ 552174 w 1161774"/>
              <a:gd name="connsiteY3" fmla="*/ 1139687 h 1179443"/>
              <a:gd name="connsiteX4" fmla="*/ 1161774 w 1161774"/>
              <a:gd name="connsiteY4" fmla="*/ 1179443 h 1179443"/>
              <a:gd name="connsiteX5" fmla="*/ 1161774 w 1161774"/>
              <a:gd name="connsiteY5" fmla="*/ 1179443 h 117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1774" h="1179443">
                <a:moveTo>
                  <a:pt x="8835" y="0"/>
                </a:moveTo>
                <a:cubicBezTo>
                  <a:pt x="4417" y="268356"/>
                  <a:pt x="0" y="536713"/>
                  <a:pt x="22087" y="702365"/>
                </a:cubicBezTo>
                <a:cubicBezTo>
                  <a:pt x="44174" y="868017"/>
                  <a:pt x="53008" y="921026"/>
                  <a:pt x="141356" y="993913"/>
                </a:cubicBezTo>
                <a:cubicBezTo>
                  <a:pt x="229704" y="1066800"/>
                  <a:pt x="382104" y="1108765"/>
                  <a:pt x="552174" y="1139687"/>
                </a:cubicBezTo>
                <a:cubicBezTo>
                  <a:pt x="722244" y="1170609"/>
                  <a:pt x="1161774" y="1179443"/>
                  <a:pt x="1161774" y="1179443"/>
                </a:cubicBezTo>
                <a:lnTo>
                  <a:pt x="1161774" y="1179443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21172056">
            <a:off x="3127364" y="1575496"/>
            <a:ext cx="904780" cy="1208157"/>
          </a:xfrm>
          <a:custGeom>
            <a:avLst/>
            <a:gdLst>
              <a:gd name="connsiteX0" fmla="*/ 8835 w 1161774"/>
              <a:gd name="connsiteY0" fmla="*/ 0 h 1179443"/>
              <a:gd name="connsiteX1" fmla="*/ 22087 w 1161774"/>
              <a:gd name="connsiteY1" fmla="*/ 702365 h 1179443"/>
              <a:gd name="connsiteX2" fmla="*/ 141356 w 1161774"/>
              <a:gd name="connsiteY2" fmla="*/ 993913 h 1179443"/>
              <a:gd name="connsiteX3" fmla="*/ 552174 w 1161774"/>
              <a:gd name="connsiteY3" fmla="*/ 1139687 h 1179443"/>
              <a:gd name="connsiteX4" fmla="*/ 1161774 w 1161774"/>
              <a:gd name="connsiteY4" fmla="*/ 1179443 h 1179443"/>
              <a:gd name="connsiteX5" fmla="*/ 1161774 w 1161774"/>
              <a:gd name="connsiteY5" fmla="*/ 1179443 h 117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1774" h="1179443">
                <a:moveTo>
                  <a:pt x="8835" y="0"/>
                </a:moveTo>
                <a:cubicBezTo>
                  <a:pt x="4417" y="268356"/>
                  <a:pt x="0" y="536713"/>
                  <a:pt x="22087" y="702365"/>
                </a:cubicBezTo>
                <a:cubicBezTo>
                  <a:pt x="44174" y="868017"/>
                  <a:pt x="53008" y="921026"/>
                  <a:pt x="141356" y="993913"/>
                </a:cubicBezTo>
                <a:cubicBezTo>
                  <a:pt x="229704" y="1066800"/>
                  <a:pt x="382104" y="1108765"/>
                  <a:pt x="552174" y="1139687"/>
                </a:cubicBezTo>
                <a:cubicBezTo>
                  <a:pt x="722244" y="1170609"/>
                  <a:pt x="1161774" y="1179443"/>
                  <a:pt x="1161774" y="1179443"/>
                </a:cubicBezTo>
                <a:lnTo>
                  <a:pt x="1161774" y="1179443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14600" y="167640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2743200" y="160020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71800" y="144780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0" y="297180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3880624" y="274320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r>
              <a:rPr lang="en-US" baseline="-25000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27448" y="252626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8" name="Oval 17"/>
          <p:cNvSpPr/>
          <p:nvPr/>
        </p:nvSpPr>
        <p:spPr>
          <a:xfrm>
            <a:off x="3276600" y="2590800"/>
            <a:ext cx="45719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flipH="1">
            <a:off x="3048000" y="28194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773681" y="2895600"/>
            <a:ext cx="45719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rot="16200000" flipH="1">
            <a:off x="2286000" y="2590800"/>
            <a:ext cx="106680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38400" y="2438400"/>
            <a:ext cx="1524000" cy="106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2406" y="2209800"/>
            <a:ext cx="359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895600" y="2819400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K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200400" y="2286000"/>
            <a:ext cx="271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2590800" y="2861846"/>
            <a:ext cx="250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</a:t>
            </a:r>
          </a:p>
        </p:txBody>
      </p:sp>
      <p:sp>
        <p:nvSpPr>
          <p:cNvPr id="29" name="Oval 28"/>
          <p:cNvSpPr/>
          <p:nvPr/>
        </p:nvSpPr>
        <p:spPr>
          <a:xfrm flipV="1">
            <a:off x="3688081" y="330708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883762" y="34290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3048000" y="34290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27483" y="342900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Goods X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905000" y="121920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Goods 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209800" y="34290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2</cp:revision>
  <dcterms:created xsi:type="dcterms:W3CDTF">2020-09-01T17:50:22Z</dcterms:created>
  <dcterms:modified xsi:type="dcterms:W3CDTF">2020-09-01T18:04:59Z</dcterms:modified>
</cp:coreProperties>
</file>