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86FA-133A-43D1-8391-E7D99ED3F61D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8C8E-222B-4B97-85BF-3D70A2B01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86FA-133A-43D1-8391-E7D99ED3F61D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8C8E-222B-4B97-85BF-3D70A2B01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86FA-133A-43D1-8391-E7D99ED3F61D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8C8E-222B-4B97-85BF-3D70A2B01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86FA-133A-43D1-8391-E7D99ED3F61D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8C8E-222B-4B97-85BF-3D70A2B01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86FA-133A-43D1-8391-E7D99ED3F61D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8C8E-222B-4B97-85BF-3D70A2B01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86FA-133A-43D1-8391-E7D99ED3F61D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8C8E-222B-4B97-85BF-3D70A2B01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86FA-133A-43D1-8391-E7D99ED3F61D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8C8E-222B-4B97-85BF-3D70A2B01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86FA-133A-43D1-8391-E7D99ED3F61D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8C8E-222B-4B97-85BF-3D70A2B01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86FA-133A-43D1-8391-E7D99ED3F61D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8C8E-222B-4B97-85BF-3D70A2B01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86FA-133A-43D1-8391-E7D99ED3F61D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8C8E-222B-4B97-85BF-3D70A2B01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86FA-133A-43D1-8391-E7D99ED3F61D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8C8E-222B-4B97-85BF-3D70A2B01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86FA-133A-43D1-8391-E7D99ED3F61D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28C8E-222B-4B97-85BF-3D70A2B01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761206" y="2590800"/>
            <a:ext cx="19819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52600" y="3581400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994452" y="1616765"/>
            <a:ext cx="1596887" cy="1605722"/>
          </a:xfrm>
          <a:custGeom>
            <a:avLst/>
            <a:gdLst>
              <a:gd name="connsiteX0" fmla="*/ 59635 w 1596887"/>
              <a:gd name="connsiteY0" fmla="*/ 0 h 1605722"/>
              <a:gd name="connsiteX1" fmla="*/ 59635 w 1596887"/>
              <a:gd name="connsiteY1" fmla="*/ 1245705 h 1605722"/>
              <a:gd name="connsiteX2" fmla="*/ 417444 w 1596887"/>
              <a:gd name="connsiteY2" fmla="*/ 1550505 h 1605722"/>
              <a:gd name="connsiteX3" fmla="*/ 1596887 w 1596887"/>
              <a:gd name="connsiteY3" fmla="*/ 1577009 h 1605722"/>
              <a:gd name="connsiteX4" fmla="*/ 1596887 w 1596887"/>
              <a:gd name="connsiteY4" fmla="*/ 1577009 h 160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887" h="1605722">
                <a:moveTo>
                  <a:pt x="59635" y="0"/>
                </a:moveTo>
                <a:cubicBezTo>
                  <a:pt x="29817" y="493643"/>
                  <a:pt x="0" y="987287"/>
                  <a:pt x="59635" y="1245705"/>
                </a:cubicBezTo>
                <a:cubicBezTo>
                  <a:pt x="119270" y="1504123"/>
                  <a:pt x="161236" y="1495288"/>
                  <a:pt x="417444" y="1550505"/>
                </a:cubicBezTo>
                <a:cubicBezTo>
                  <a:pt x="673652" y="1605722"/>
                  <a:pt x="1596887" y="1577009"/>
                  <a:pt x="1596887" y="1577009"/>
                </a:cubicBezTo>
                <a:lnTo>
                  <a:pt x="1596887" y="1577009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319130" y="1616765"/>
            <a:ext cx="1285461" cy="1364974"/>
          </a:xfrm>
          <a:custGeom>
            <a:avLst/>
            <a:gdLst>
              <a:gd name="connsiteX0" fmla="*/ 0 w 1285461"/>
              <a:gd name="connsiteY0" fmla="*/ 0 h 1364974"/>
              <a:gd name="connsiteX1" fmla="*/ 39757 w 1285461"/>
              <a:gd name="connsiteY1" fmla="*/ 1060174 h 1364974"/>
              <a:gd name="connsiteX2" fmla="*/ 145774 w 1285461"/>
              <a:gd name="connsiteY2" fmla="*/ 1298713 h 1364974"/>
              <a:gd name="connsiteX3" fmla="*/ 437322 w 1285461"/>
              <a:gd name="connsiteY3" fmla="*/ 1325218 h 1364974"/>
              <a:gd name="connsiteX4" fmla="*/ 1285461 w 1285461"/>
              <a:gd name="connsiteY4" fmla="*/ 1364974 h 1364974"/>
              <a:gd name="connsiteX5" fmla="*/ 1285461 w 1285461"/>
              <a:gd name="connsiteY5" fmla="*/ 1364974 h 136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5461" h="1364974">
                <a:moveTo>
                  <a:pt x="0" y="0"/>
                </a:moveTo>
                <a:cubicBezTo>
                  <a:pt x="7730" y="421861"/>
                  <a:pt x="15461" y="843722"/>
                  <a:pt x="39757" y="1060174"/>
                </a:cubicBezTo>
                <a:cubicBezTo>
                  <a:pt x="64053" y="1276626"/>
                  <a:pt x="79513" y="1254539"/>
                  <a:pt x="145774" y="1298713"/>
                </a:cubicBezTo>
                <a:cubicBezTo>
                  <a:pt x="212035" y="1342887"/>
                  <a:pt x="247374" y="1314175"/>
                  <a:pt x="437322" y="1325218"/>
                </a:cubicBezTo>
                <a:cubicBezTo>
                  <a:pt x="627270" y="1336261"/>
                  <a:pt x="1285461" y="1364974"/>
                  <a:pt x="1285461" y="1364974"/>
                </a:cubicBezTo>
                <a:lnTo>
                  <a:pt x="1285461" y="1364974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600739" y="1600200"/>
            <a:ext cx="1133061" cy="1183861"/>
          </a:xfrm>
          <a:custGeom>
            <a:avLst/>
            <a:gdLst>
              <a:gd name="connsiteX0" fmla="*/ 0 w 1133061"/>
              <a:gd name="connsiteY0" fmla="*/ 0 h 1183861"/>
              <a:gd name="connsiteX1" fmla="*/ 39756 w 1133061"/>
              <a:gd name="connsiteY1" fmla="*/ 993913 h 1183861"/>
              <a:gd name="connsiteX2" fmla="*/ 185530 w 1133061"/>
              <a:gd name="connsiteY2" fmla="*/ 1139687 h 1183861"/>
              <a:gd name="connsiteX3" fmla="*/ 636104 w 1133061"/>
              <a:gd name="connsiteY3" fmla="*/ 1152940 h 1183861"/>
              <a:gd name="connsiteX4" fmla="*/ 1060174 w 1133061"/>
              <a:gd name="connsiteY4" fmla="*/ 1166192 h 1183861"/>
              <a:gd name="connsiteX5" fmla="*/ 1073426 w 1133061"/>
              <a:gd name="connsiteY5" fmla="*/ 1166192 h 118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61" h="1183861">
                <a:moveTo>
                  <a:pt x="0" y="0"/>
                </a:moveTo>
                <a:cubicBezTo>
                  <a:pt x="4417" y="401982"/>
                  <a:pt x="8834" y="803965"/>
                  <a:pt x="39756" y="993913"/>
                </a:cubicBezTo>
                <a:cubicBezTo>
                  <a:pt x="70678" y="1183861"/>
                  <a:pt x="86139" y="1113183"/>
                  <a:pt x="185530" y="1139687"/>
                </a:cubicBezTo>
                <a:cubicBezTo>
                  <a:pt x="284921" y="1166191"/>
                  <a:pt x="636104" y="1152940"/>
                  <a:pt x="636104" y="1152940"/>
                </a:cubicBezTo>
                <a:lnTo>
                  <a:pt x="1060174" y="1166192"/>
                </a:lnTo>
                <a:cubicBezTo>
                  <a:pt x="1133061" y="1168401"/>
                  <a:pt x="1103243" y="1167296"/>
                  <a:pt x="1073426" y="116619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67000" y="26670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38400" y="28956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26081" y="32004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52600" y="2514600"/>
            <a:ext cx="1828800" cy="106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4500" y="2450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14500" y="2907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3858" y="2286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1" name="Oval 20"/>
          <p:cNvSpPr/>
          <p:nvPr/>
        </p:nvSpPr>
        <p:spPr>
          <a:xfrm>
            <a:off x="2011681" y="26670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57600" y="25908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04610" y="2831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30480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33800" y="35168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47800" y="34290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47800" y="1447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</cp:revision>
  <dcterms:created xsi:type="dcterms:W3CDTF">2020-09-01T18:05:02Z</dcterms:created>
  <dcterms:modified xsi:type="dcterms:W3CDTF">2020-09-01T18:27:29Z</dcterms:modified>
</cp:coreProperties>
</file>