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1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AE9F-7FB9-49AF-BCEC-07D7F51FB0F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1069-C4AA-4B00-A078-3D190D84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057400" y="1447800"/>
            <a:ext cx="0" cy="213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3581400"/>
            <a:ext cx="342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2362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3364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057400" y="2546866"/>
            <a:ext cx="15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0" y="2546866"/>
            <a:ext cx="15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2546866"/>
            <a:ext cx="15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3200" y="2546866"/>
            <a:ext cx="15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971800" y="2546866"/>
            <a:ext cx="153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5712" y="2546866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5712" y="2787134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24200" y="3015734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22688" y="3244334"/>
            <a:ext cx="3024" cy="108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9912" y="2302133"/>
            <a:ext cx="1331988" cy="80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35162" y="2125533"/>
            <a:ext cx="1331988" cy="80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32022" y="1950386"/>
            <a:ext cx="1331988" cy="80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439912" y="1921132"/>
            <a:ext cx="1065288" cy="105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592312" y="2042718"/>
            <a:ext cx="1065288" cy="1081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744712" y="2217865"/>
            <a:ext cx="1027188" cy="1058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311660" y="16733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2209800" y="18404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2107940" y="20075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937520" y="264930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835660" y="28163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733800" y="29834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3429000" y="16382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581400" y="18404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33800" y="20427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45588" y="26551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2297988" y="2895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26588" y="31358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3124200" y="3429000"/>
            <a:ext cx="3024" cy="108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70106" y="3516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47800" y="19812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3733800" y="2655168"/>
            <a:ext cx="0" cy="13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733800" y="2895600"/>
            <a:ext cx="0" cy="131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3388810" y="2042718"/>
            <a:ext cx="116390" cy="149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505200" y="2209800"/>
            <a:ext cx="152400" cy="16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2821850" y="2185602"/>
            <a:ext cx="149950" cy="10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667000" y="2302133"/>
            <a:ext cx="153156" cy="144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632022" y="2747232"/>
            <a:ext cx="112690" cy="148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20156" y="2961583"/>
            <a:ext cx="149950" cy="118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9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2020-08-03T19:00:59Z</dcterms:created>
  <dcterms:modified xsi:type="dcterms:W3CDTF">2020-08-03T19:28:59Z</dcterms:modified>
</cp:coreProperties>
</file>