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62CD-8AAC-4164-A241-8297BC2C5AE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6C80-8D15-4471-81F4-AD7D56E4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05000" y="1066800"/>
            <a:ext cx="0" cy="22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3352800"/>
            <a:ext cx="251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05000" y="2844085"/>
            <a:ext cx="2538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240924" y="1600201"/>
            <a:ext cx="965915" cy="1378446"/>
          </a:xfrm>
          <a:custGeom>
            <a:avLst/>
            <a:gdLst>
              <a:gd name="connsiteX0" fmla="*/ 0 w 965915"/>
              <a:gd name="connsiteY0" fmla="*/ 1068946 h 1252877"/>
              <a:gd name="connsiteX1" fmla="*/ 25758 w 965915"/>
              <a:gd name="connsiteY1" fmla="*/ 1171977 h 1252877"/>
              <a:gd name="connsiteX2" fmla="*/ 141668 w 965915"/>
              <a:gd name="connsiteY2" fmla="*/ 1223493 h 1252877"/>
              <a:gd name="connsiteX3" fmla="*/ 412124 w 965915"/>
              <a:gd name="connsiteY3" fmla="*/ 1133341 h 1252877"/>
              <a:gd name="connsiteX4" fmla="*/ 965915 w 965915"/>
              <a:gd name="connsiteY4" fmla="*/ 0 h 1252877"/>
              <a:gd name="connsiteX5" fmla="*/ 965915 w 965915"/>
              <a:gd name="connsiteY5" fmla="*/ 0 h 125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915" h="1252877">
                <a:moveTo>
                  <a:pt x="0" y="1068946"/>
                </a:moveTo>
                <a:cubicBezTo>
                  <a:pt x="1073" y="1107582"/>
                  <a:pt x="2147" y="1146219"/>
                  <a:pt x="25758" y="1171977"/>
                </a:cubicBezTo>
                <a:cubicBezTo>
                  <a:pt x="49369" y="1197735"/>
                  <a:pt x="77274" y="1229932"/>
                  <a:pt x="141668" y="1223493"/>
                </a:cubicBezTo>
                <a:cubicBezTo>
                  <a:pt x="206062" y="1217054"/>
                  <a:pt x="274750" y="1337257"/>
                  <a:pt x="412124" y="1133341"/>
                </a:cubicBezTo>
                <a:cubicBezTo>
                  <a:pt x="549499" y="929425"/>
                  <a:pt x="965915" y="0"/>
                  <a:pt x="965915" y="0"/>
                </a:cubicBezTo>
                <a:lnTo>
                  <a:pt x="96591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/>
          <p:cNvSpPr/>
          <p:nvPr/>
        </p:nvSpPr>
        <p:spPr>
          <a:xfrm flipV="1">
            <a:off x="1523999" y="762000"/>
            <a:ext cx="1968857" cy="2216646"/>
          </a:xfrm>
          <a:prstGeom prst="arc">
            <a:avLst>
              <a:gd name="adj1" fmla="val 16200000"/>
              <a:gd name="adj2" fmla="val 206435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723880" y="1600201"/>
            <a:ext cx="857519" cy="752006"/>
          </a:xfrm>
          <a:custGeom>
            <a:avLst/>
            <a:gdLst>
              <a:gd name="connsiteX0" fmla="*/ 0 w 965915"/>
              <a:gd name="connsiteY0" fmla="*/ 1068946 h 1252877"/>
              <a:gd name="connsiteX1" fmla="*/ 25758 w 965915"/>
              <a:gd name="connsiteY1" fmla="*/ 1171977 h 1252877"/>
              <a:gd name="connsiteX2" fmla="*/ 141668 w 965915"/>
              <a:gd name="connsiteY2" fmla="*/ 1223493 h 1252877"/>
              <a:gd name="connsiteX3" fmla="*/ 412124 w 965915"/>
              <a:gd name="connsiteY3" fmla="*/ 1133341 h 1252877"/>
              <a:gd name="connsiteX4" fmla="*/ 965915 w 965915"/>
              <a:gd name="connsiteY4" fmla="*/ 0 h 1252877"/>
              <a:gd name="connsiteX5" fmla="*/ 965915 w 965915"/>
              <a:gd name="connsiteY5" fmla="*/ 0 h 125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915" h="1252877">
                <a:moveTo>
                  <a:pt x="0" y="1068946"/>
                </a:moveTo>
                <a:cubicBezTo>
                  <a:pt x="1073" y="1107582"/>
                  <a:pt x="2147" y="1146219"/>
                  <a:pt x="25758" y="1171977"/>
                </a:cubicBezTo>
                <a:cubicBezTo>
                  <a:pt x="49369" y="1197735"/>
                  <a:pt x="77274" y="1229932"/>
                  <a:pt x="141668" y="1223493"/>
                </a:cubicBezTo>
                <a:cubicBezTo>
                  <a:pt x="206062" y="1217054"/>
                  <a:pt x="274750" y="1337257"/>
                  <a:pt x="412124" y="1133341"/>
                </a:cubicBezTo>
                <a:cubicBezTo>
                  <a:pt x="549499" y="929425"/>
                  <a:pt x="965915" y="0"/>
                  <a:pt x="965915" y="0"/>
                </a:cubicBezTo>
                <a:lnTo>
                  <a:pt x="96591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124200" y="1371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512380" y="13716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52210" y="1905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24318" y="265941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424318" y="3181151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62000" y="1162389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Cost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0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2020-08-03T19:32:30Z</dcterms:created>
  <dcterms:modified xsi:type="dcterms:W3CDTF">2020-08-03T20:07:09Z</dcterms:modified>
</cp:coreProperties>
</file>