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1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FA7D-14DB-423D-A83B-A8BA5307AC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FCAA-957E-4051-87A0-CAAED109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52600" y="114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1447800"/>
            <a:ext cx="0" cy="245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3897868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745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2133601" y="1524000"/>
            <a:ext cx="1447799" cy="2057400"/>
          </a:xfrm>
          <a:custGeom>
            <a:avLst/>
            <a:gdLst>
              <a:gd name="connsiteX0" fmla="*/ 0 w 103031"/>
              <a:gd name="connsiteY0" fmla="*/ 0 h 206062"/>
              <a:gd name="connsiteX1" fmla="*/ 12879 w 103031"/>
              <a:gd name="connsiteY1" fmla="*/ 77273 h 206062"/>
              <a:gd name="connsiteX2" fmla="*/ 64394 w 103031"/>
              <a:gd name="connsiteY2" fmla="*/ 154547 h 206062"/>
              <a:gd name="connsiteX3" fmla="*/ 103031 w 103031"/>
              <a:gd name="connsiteY3" fmla="*/ 206062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031" h="206062">
                <a:moveTo>
                  <a:pt x="0" y="0"/>
                </a:moveTo>
                <a:cubicBezTo>
                  <a:pt x="4293" y="25758"/>
                  <a:pt x="2836" y="53169"/>
                  <a:pt x="12879" y="77273"/>
                </a:cubicBezTo>
                <a:cubicBezTo>
                  <a:pt x="24785" y="105849"/>
                  <a:pt x="47222" y="128789"/>
                  <a:pt x="64394" y="154547"/>
                </a:cubicBezTo>
                <a:cubicBezTo>
                  <a:pt x="93517" y="198232"/>
                  <a:pt x="79208" y="182239"/>
                  <a:pt x="103031" y="20606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348786" y="1511259"/>
            <a:ext cx="1447799" cy="2057400"/>
          </a:xfrm>
          <a:custGeom>
            <a:avLst/>
            <a:gdLst>
              <a:gd name="connsiteX0" fmla="*/ 0 w 103031"/>
              <a:gd name="connsiteY0" fmla="*/ 0 h 206062"/>
              <a:gd name="connsiteX1" fmla="*/ 12879 w 103031"/>
              <a:gd name="connsiteY1" fmla="*/ 77273 h 206062"/>
              <a:gd name="connsiteX2" fmla="*/ 64394 w 103031"/>
              <a:gd name="connsiteY2" fmla="*/ 154547 h 206062"/>
              <a:gd name="connsiteX3" fmla="*/ 103031 w 103031"/>
              <a:gd name="connsiteY3" fmla="*/ 206062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031" h="206062">
                <a:moveTo>
                  <a:pt x="0" y="0"/>
                </a:moveTo>
                <a:cubicBezTo>
                  <a:pt x="4293" y="25758"/>
                  <a:pt x="2836" y="53169"/>
                  <a:pt x="12879" y="77273"/>
                </a:cubicBezTo>
                <a:cubicBezTo>
                  <a:pt x="24785" y="105849"/>
                  <a:pt x="47222" y="128789"/>
                  <a:pt x="64394" y="154547"/>
                </a:cubicBezTo>
                <a:cubicBezTo>
                  <a:pt x="93517" y="198232"/>
                  <a:pt x="79208" y="182239"/>
                  <a:pt x="103031" y="20606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04999" y="1230868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96584" y="3396734"/>
            <a:ext cx="54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879491" y="3854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52799" y="3429000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0" y="1263134"/>
            <a:ext cx="54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5651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2020-07-28T17:37:45Z</dcterms:created>
  <dcterms:modified xsi:type="dcterms:W3CDTF">2020-07-28T17:55:14Z</dcterms:modified>
</cp:coreProperties>
</file>