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8B37-9723-4E0F-8157-79D7BB5BA3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BE4-238E-41B9-AF57-B11F9247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8B37-9723-4E0F-8157-79D7BB5BA3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BE4-238E-41B9-AF57-B11F9247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8B37-9723-4E0F-8157-79D7BB5BA3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BE4-238E-41B9-AF57-B11F9247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8B37-9723-4E0F-8157-79D7BB5BA3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BE4-238E-41B9-AF57-B11F9247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8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8B37-9723-4E0F-8157-79D7BB5BA3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BE4-238E-41B9-AF57-B11F9247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8B37-9723-4E0F-8157-79D7BB5BA3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BE4-238E-41B9-AF57-B11F9247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8B37-9723-4E0F-8157-79D7BB5BA3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BE4-238E-41B9-AF57-B11F9247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8B37-9723-4E0F-8157-79D7BB5BA3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BE4-238E-41B9-AF57-B11F9247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8B37-9723-4E0F-8157-79D7BB5BA3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BE4-238E-41B9-AF57-B11F9247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8B37-9723-4E0F-8157-79D7BB5BA3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BE4-238E-41B9-AF57-B11F9247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8B37-9723-4E0F-8157-79D7BB5BA3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BE4-238E-41B9-AF57-B11F9247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8B37-9723-4E0F-8157-79D7BB5BA38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2BE4-238E-41B9-AF57-B11F9247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8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0" y="2133600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3352800"/>
            <a:ext cx="175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2971800"/>
            <a:ext cx="167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7400" y="2209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2712" y="27548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058912" y="32882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3124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86200" y="2743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2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2020-08-03T20:15:56Z</dcterms:created>
  <dcterms:modified xsi:type="dcterms:W3CDTF">2020-08-03T20:18:48Z</dcterms:modified>
</cp:coreProperties>
</file>