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192B-F174-4CBA-875E-8220A6C7488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C2DA-DD64-4066-A8AB-5A84CBB3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5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192B-F174-4CBA-875E-8220A6C7488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C2DA-DD64-4066-A8AB-5A84CBB3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1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192B-F174-4CBA-875E-8220A6C7488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C2DA-DD64-4066-A8AB-5A84CBB3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8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192B-F174-4CBA-875E-8220A6C7488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C2DA-DD64-4066-A8AB-5A84CBB3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5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192B-F174-4CBA-875E-8220A6C7488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C2DA-DD64-4066-A8AB-5A84CBB3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3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192B-F174-4CBA-875E-8220A6C7488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C2DA-DD64-4066-A8AB-5A84CBB3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192B-F174-4CBA-875E-8220A6C7488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C2DA-DD64-4066-A8AB-5A84CBB3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5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192B-F174-4CBA-875E-8220A6C7488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C2DA-DD64-4066-A8AB-5A84CBB3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2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192B-F174-4CBA-875E-8220A6C7488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C2DA-DD64-4066-A8AB-5A84CBB3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9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192B-F174-4CBA-875E-8220A6C7488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C2DA-DD64-4066-A8AB-5A84CBB3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7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192B-F174-4CBA-875E-8220A6C7488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C2DA-DD64-4066-A8AB-5A84CBB3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1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3192B-F174-4CBA-875E-8220A6C7488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9C2DA-DD64-4066-A8AB-5A84CBB3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1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833271"/>
              </p:ext>
            </p:extLst>
          </p:nvPr>
        </p:nvGraphicFramePr>
        <p:xfrm>
          <a:off x="1143000" y="1397000"/>
          <a:ext cx="7010400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7000"/>
                <a:gridCol w="1016000"/>
                <a:gridCol w="1016000"/>
                <a:gridCol w="12954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Fixed Cost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 Cost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Cost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Marginal Cost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Cost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461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2020-08-04T19:10:07Z</dcterms:created>
  <dcterms:modified xsi:type="dcterms:W3CDTF">2020-08-04T19:15:46Z</dcterms:modified>
</cp:coreProperties>
</file>