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87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0DA3-148E-4461-AD53-1E850B54303D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779D-90EA-433B-A51E-AC76B4B10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1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0DA3-148E-4461-AD53-1E850B54303D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779D-90EA-433B-A51E-AC76B4B10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38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0DA3-148E-4461-AD53-1E850B54303D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779D-90EA-433B-A51E-AC76B4B10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14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0DA3-148E-4461-AD53-1E850B54303D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779D-90EA-433B-A51E-AC76B4B10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0DA3-148E-4461-AD53-1E850B54303D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779D-90EA-433B-A51E-AC76B4B10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34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0DA3-148E-4461-AD53-1E850B54303D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779D-90EA-433B-A51E-AC76B4B10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75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0DA3-148E-4461-AD53-1E850B54303D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779D-90EA-433B-A51E-AC76B4B10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9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0DA3-148E-4461-AD53-1E850B54303D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779D-90EA-433B-A51E-AC76B4B10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04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0DA3-148E-4461-AD53-1E850B54303D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779D-90EA-433B-A51E-AC76B4B10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9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0DA3-148E-4461-AD53-1E850B54303D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779D-90EA-433B-A51E-AC76B4B10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72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0DA3-148E-4461-AD53-1E850B54303D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779D-90EA-433B-A51E-AC76B4B10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54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60DA3-148E-4461-AD53-1E850B54303D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D779D-90EA-433B-A51E-AC76B4B10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0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281128"/>
              </p:ext>
            </p:extLst>
          </p:nvPr>
        </p:nvGraphicFramePr>
        <p:xfrm>
          <a:off x="1524000" y="1397000"/>
          <a:ext cx="60960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Products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Nigeria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Austria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Cocoa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 tones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 tones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</a:t>
                      </a:r>
                      <a:r>
                        <a:rPr lang="en-US" dirty="0" err="1" smtClean="0"/>
                        <a:t>metres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</a:t>
                      </a:r>
                      <a:r>
                        <a:rPr lang="en-US" dirty="0" err="1" smtClean="0"/>
                        <a:t>metres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57400" y="685800"/>
            <a:ext cx="4993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Question 39 and 40 </a:t>
            </a:r>
            <a:r>
              <a:rPr lang="en-US" b="1" smtClean="0"/>
              <a:t>are based </a:t>
            </a:r>
            <a:r>
              <a:rPr lang="en-US" b="1" dirty="0" smtClean="0"/>
              <a:t>on the table below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697405" y="1002268"/>
            <a:ext cx="5693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international production set for Nigeria and Austria is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099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33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</cp:revision>
  <dcterms:created xsi:type="dcterms:W3CDTF">2020-08-04T19:22:27Z</dcterms:created>
  <dcterms:modified xsi:type="dcterms:W3CDTF">2020-08-04T19:26:41Z</dcterms:modified>
</cp:coreProperties>
</file>