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6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8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9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6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8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3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AC58-AC6D-4472-9B46-C951ACE83F2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CB58-6CDC-42E7-9102-0C2A1C2E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98205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 (#)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3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2020-08-04T22:52:18Z</dcterms:created>
  <dcterms:modified xsi:type="dcterms:W3CDTF">2020-08-04T22:53:54Z</dcterms:modified>
</cp:coreProperties>
</file>