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5EF2-5E2D-4103-BF2D-D925FFCB3D8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028A-78D3-4AB5-8FCD-9005BF64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07429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Product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2020-07-28T20:37:26Z</dcterms:created>
  <dcterms:modified xsi:type="dcterms:W3CDTF">2020-07-28T20:45:07Z</dcterms:modified>
</cp:coreProperties>
</file>