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3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6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4FE6-BCEB-4792-8723-4A3030966A4B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0C87-7A8B-4BCE-B1A5-6616D27A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47295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(Million Units)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685800"/>
            <a:ext cx="495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table below to answer questions 17 to 18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19397" y="1002268"/>
            <a:ext cx="435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 Demand Schedule for commodity 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5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2020-08-05T20:47:19Z</dcterms:created>
  <dcterms:modified xsi:type="dcterms:W3CDTF">2020-08-05T20:56:28Z</dcterms:modified>
</cp:coreProperties>
</file>