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E5D-D8CE-4AF1-AD53-4C5D14AD82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DEF6-A398-45A0-BE8F-CFBA9CED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2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E5D-D8CE-4AF1-AD53-4C5D14AD82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DEF6-A398-45A0-BE8F-CFBA9CED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E5D-D8CE-4AF1-AD53-4C5D14AD82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DEF6-A398-45A0-BE8F-CFBA9CED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4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E5D-D8CE-4AF1-AD53-4C5D14AD82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DEF6-A398-45A0-BE8F-CFBA9CED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9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E5D-D8CE-4AF1-AD53-4C5D14AD82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DEF6-A398-45A0-BE8F-CFBA9CED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E5D-D8CE-4AF1-AD53-4C5D14AD82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DEF6-A398-45A0-BE8F-CFBA9CED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4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E5D-D8CE-4AF1-AD53-4C5D14AD82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DEF6-A398-45A0-BE8F-CFBA9CED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6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E5D-D8CE-4AF1-AD53-4C5D14AD82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DEF6-A398-45A0-BE8F-CFBA9CED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9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E5D-D8CE-4AF1-AD53-4C5D14AD82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DEF6-A398-45A0-BE8F-CFBA9CED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E5D-D8CE-4AF1-AD53-4C5D14AD82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DEF6-A398-45A0-BE8F-CFBA9CED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1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E5D-D8CE-4AF1-AD53-4C5D14AD82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DEF6-A398-45A0-BE8F-CFBA9CED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9E5D-D8CE-4AF1-AD53-4C5D14AD82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BDEF6-A398-45A0-BE8F-CFBA9CED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2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62657"/>
              </p:ext>
            </p:extLst>
          </p:nvPr>
        </p:nvGraphicFramePr>
        <p:xfrm>
          <a:off x="838200" y="2077720"/>
          <a:ext cx="198120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4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         X                                                  </a:t>
                      </a:r>
                      <a:r>
                        <a:rPr lang="en-US" baseline="0" dirty="0" smtClean="0"/>
                        <a:t>                   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 (Units)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79912"/>
              </p:ext>
            </p:extLst>
          </p:nvPr>
        </p:nvGraphicFramePr>
        <p:xfrm>
          <a:off x="3124200" y="2077720"/>
          <a:ext cx="198120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4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         Y                                                 </a:t>
                      </a:r>
                      <a:r>
                        <a:rPr lang="en-US" baseline="0" dirty="0" smtClean="0"/>
                        <a:t>                   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 (Units)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00717"/>
              </p:ext>
            </p:extLst>
          </p:nvPr>
        </p:nvGraphicFramePr>
        <p:xfrm>
          <a:off x="5410200" y="2077720"/>
          <a:ext cx="198120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4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         Z                                                </a:t>
                      </a:r>
                      <a:r>
                        <a:rPr lang="en-US" baseline="0" dirty="0" smtClean="0"/>
                        <a:t>                   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 (Units)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13576" y="1143000"/>
            <a:ext cx="6606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 the following information to answer Question 21 and 22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447800"/>
            <a:ext cx="75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X, Y, and Z are the only three consumers of a commodity. </a:t>
            </a:r>
          </a:p>
          <a:p>
            <a:r>
              <a:rPr lang="en-US" b="1" i="1" dirty="0" smtClean="0"/>
              <a:t>Their respectively demand schedules for the commodities are as given below: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5238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85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2020-08-06T20:41:43Z</dcterms:created>
  <dcterms:modified xsi:type="dcterms:W3CDTF">2020-08-06T20:52:10Z</dcterms:modified>
</cp:coreProperties>
</file>