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6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8FE9-19EA-475C-9086-CB0CAA6F41A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134D-C0BB-4AF4-8EE7-93DC5CD5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76400" y="15240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28956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1600200"/>
            <a:ext cx="11430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76400" y="1676400"/>
            <a:ext cx="762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676400" y="1752600"/>
            <a:ext cx="15240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714500" y="1828800"/>
            <a:ext cx="1905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76400" y="1905000"/>
            <a:ext cx="2667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676400" y="1981200"/>
            <a:ext cx="3048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676400" y="1981200"/>
            <a:ext cx="36195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676400" y="2057400"/>
            <a:ext cx="4191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14500" y="2133600"/>
            <a:ext cx="4191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752600" y="2209800"/>
            <a:ext cx="4191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28800" y="2247900"/>
            <a:ext cx="4191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43100" y="2286000"/>
            <a:ext cx="3810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057400" y="2362200"/>
            <a:ext cx="3048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209800" y="2438400"/>
            <a:ext cx="2286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362200" y="2514600"/>
            <a:ext cx="1524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438400" y="2590800"/>
            <a:ext cx="1524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514600" y="2667000"/>
            <a:ext cx="1524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590800" y="2743200"/>
            <a:ext cx="152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667000" y="2819400"/>
            <a:ext cx="762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38600" y="14478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38600" y="28194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14800" y="1600200"/>
            <a:ext cx="106680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038600" y="1600200"/>
            <a:ext cx="76200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14800" y="2133600"/>
            <a:ext cx="4191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91000" y="2171700"/>
            <a:ext cx="4191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305300" y="2209800"/>
            <a:ext cx="3810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19600" y="2286000"/>
            <a:ext cx="3048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572000" y="2362200"/>
            <a:ext cx="2286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724400" y="2438400"/>
            <a:ext cx="1524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800600" y="2514600"/>
            <a:ext cx="1524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876800" y="2590800"/>
            <a:ext cx="1524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953000" y="2667000"/>
            <a:ext cx="152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029200" y="2743200"/>
            <a:ext cx="762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038600" y="20574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676400" y="2305050"/>
            <a:ext cx="64770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676400" y="35052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76400" y="48768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600200" y="3505200"/>
            <a:ext cx="12192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676400" y="4267200"/>
            <a:ext cx="36195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752600" y="4267200"/>
            <a:ext cx="3810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828800" y="4267200"/>
            <a:ext cx="3810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43100" y="4343400"/>
            <a:ext cx="3048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057400" y="4343400"/>
            <a:ext cx="3048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2209800" y="4419600"/>
            <a:ext cx="2286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362200" y="4495800"/>
            <a:ext cx="1524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2438400" y="4572000"/>
            <a:ext cx="1524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514600" y="4648200"/>
            <a:ext cx="1524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2590800" y="4724400"/>
            <a:ext cx="152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2667000" y="4800600"/>
            <a:ext cx="762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676400" y="4267200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1676400" y="4267200"/>
            <a:ext cx="28575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1695450" y="4267200"/>
            <a:ext cx="161925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191000" y="35814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191000" y="49530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114800" y="3581400"/>
            <a:ext cx="12192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4191000" y="3733800"/>
            <a:ext cx="762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4191000" y="3810000"/>
            <a:ext cx="15240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4229100" y="3886200"/>
            <a:ext cx="1905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4191000" y="3962400"/>
            <a:ext cx="2667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191000" y="440055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4229100" y="4000500"/>
            <a:ext cx="2667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4362450" y="4114800"/>
            <a:ext cx="209550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4495800" y="4191000"/>
            <a:ext cx="152400" cy="209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4572000" y="4267200"/>
            <a:ext cx="152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057400" y="29072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4329626" y="28956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III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4579869" y="4964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2035667" y="4920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2020-08-06T20:52:12Z</dcterms:created>
  <dcterms:modified xsi:type="dcterms:W3CDTF">2020-08-06T21:12:52Z</dcterms:modified>
</cp:coreProperties>
</file>