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9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0998-47D2-4642-ADB1-C7CC58138DE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9F7E-0D83-4CEC-91DF-9E786E36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38100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28800" y="914400"/>
            <a:ext cx="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1066800"/>
            <a:ext cx="129540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3810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357260">
            <a:off x="2113722" y="1334406"/>
            <a:ext cx="2115427" cy="2241997"/>
          </a:xfrm>
          <a:custGeom>
            <a:avLst/>
            <a:gdLst>
              <a:gd name="connsiteX0" fmla="*/ 61500 w 2019089"/>
              <a:gd name="connsiteY0" fmla="*/ 0 h 2145105"/>
              <a:gd name="connsiteX1" fmla="*/ 35743 w 2019089"/>
              <a:gd name="connsiteY1" fmla="*/ 502276 h 2145105"/>
              <a:gd name="connsiteX2" fmla="*/ 486503 w 2019089"/>
              <a:gd name="connsiteY2" fmla="*/ 1326524 h 2145105"/>
              <a:gd name="connsiteX3" fmla="*/ 1465298 w 2019089"/>
              <a:gd name="connsiteY3" fmla="*/ 2047741 h 2145105"/>
              <a:gd name="connsiteX4" fmla="*/ 2019089 w 2019089"/>
              <a:gd name="connsiteY4" fmla="*/ 2137893 h 2145105"/>
              <a:gd name="connsiteX5" fmla="*/ 2019089 w 2019089"/>
              <a:gd name="connsiteY5" fmla="*/ 2137893 h 2145105"/>
              <a:gd name="connsiteX6" fmla="*/ 2019089 w 2019089"/>
              <a:gd name="connsiteY6" fmla="*/ 2137893 h 21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089" h="2145105">
                <a:moveTo>
                  <a:pt x="61500" y="0"/>
                </a:moveTo>
                <a:cubicBezTo>
                  <a:pt x="13204" y="140594"/>
                  <a:pt x="-35091" y="281189"/>
                  <a:pt x="35743" y="502276"/>
                </a:cubicBezTo>
                <a:cubicBezTo>
                  <a:pt x="106577" y="723363"/>
                  <a:pt x="248244" y="1068947"/>
                  <a:pt x="486503" y="1326524"/>
                </a:cubicBezTo>
                <a:cubicBezTo>
                  <a:pt x="724762" y="1584101"/>
                  <a:pt x="1209867" y="1912513"/>
                  <a:pt x="1465298" y="2047741"/>
                </a:cubicBezTo>
                <a:cubicBezTo>
                  <a:pt x="1720729" y="2182969"/>
                  <a:pt x="2019089" y="2137893"/>
                  <a:pt x="2019089" y="2137893"/>
                </a:cubicBezTo>
                <a:lnTo>
                  <a:pt x="2019089" y="2137893"/>
                </a:lnTo>
                <a:lnTo>
                  <a:pt x="2019089" y="213789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340735" y="2253734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71755" y="2928750"/>
            <a:ext cx="2400089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3581907"/>
            <a:ext cx="0" cy="87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3"/>
            <a:endCxn id="35" idx="3"/>
          </p:cNvCxnSpPr>
          <p:nvPr/>
        </p:nvCxnSpPr>
        <p:spPr>
          <a:xfrm>
            <a:off x="3540628" y="35186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29000" y="3410574"/>
            <a:ext cx="0" cy="10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47800" y="838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66800" y="2145268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38400" y="20690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59112" y="3212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91000" y="3821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6600" y="381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4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2020-08-06T21:13:37Z</dcterms:created>
  <dcterms:modified xsi:type="dcterms:W3CDTF">2020-08-06T21:29:11Z</dcterms:modified>
</cp:coreProperties>
</file>