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7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5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936D-F668-4883-81AF-55923637A51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C151-AC00-4DCC-B34B-E2250401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00200" y="1480066"/>
            <a:ext cx="0" cy="2101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00200" y="3581400"/>
            <a:ext cx="312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1905000"/>
            <a:ext cx="182880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034705" y="1828800"/>
            <a:ext cx="1318095" cy="1263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002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574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860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146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432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718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004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29000" y="22860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29998" y="1143000"/>
            <a:ext cx="80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Wages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39448" y="34290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72093" y="35168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Labour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18074" y="2101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68048" y="16118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4448" y="1524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05200" y="29072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66936" y="2971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1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2020-08-07T19:03:53Z</dcterms:created>
  <dcterms:modified xsi:type="dcterms:W3CDTF">2020-08-07T19:16:18Z</dcterms:modified>
</cp:coreProperties>
</file>