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AD73-BD35-41B9-9D08-CC07A5B318D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1ED3-CDD6-482E-81F8-4C08BF2C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1371600" y="10668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27432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4512" y="1066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7492" y="18404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266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09328" y="2057400"/>
            <a:ext cx="855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09700" y="2286000"/>
            <a:ext cx="125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8900" y="22860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5149" y="20574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65149" y="22860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65149" y="2530699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816993" y="1447800"/>
            <a:ext cx="1078607" cy="976651"/>
          </a:xfrm>
          <a:custGeom>
            <a:avLst/>
            <a:gdLst>
              <a:gd name="connsiteX0" fmla="*/ 0 w 51516"/>
              <a:gd name="connsiteY0" fmla="*/ 0 h 206062"/>
              <a:gd name="connsiteX1" fmla="*/ 12879 w 51516"/>
              <a:gd name="connsiteY1" fmla="*/ 103031 h 206062"/>
              <a:gd name="connsiteX2" fmla="*/ 51516 w 51516"/>
              <a:gd name="connsiteY2" fmla="*/ 206062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6" h="206062">
                <a:moveTo>
                  <a:pt x="0" y="0"/>
                </a:moveTo>
                <a:cubicBezTo>
                  <a:pt x="4293" y="34344"/>
                  <a:pt x="5627" y="69188"/>
                  <a:pt x="12879" y="103031"/>
                </a:cubicBezTo>
                <a:cubicBezTo>
                  <a:pt x="23676" y="153418"/>
                  <a:pt x="32857" y="168745"/>
                  <a:pt x="51516" y="20606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1705342" y="1462793"/>
            <a:ext cx="926207" cy="997109"/>
          </a:xfrm>
          <a:custGeom>
            <a:avLst/>
            <a:gdLst>
              <a:gd name="connsiteX0" fmla="*/ 0 w 51516"/>
              <a:gd name="connsiteY0" fmla="*/ 0 h 206062"/>
              <a:gd name="connsiteX1" fmla="*/ 12879 w 51516"/>
              <a:gd name="connsiteY1" fmla="*/ 103031 h 206062"/>
              <a:gd name="connsiteX2" fmla="*/ 51516 w 51516"/>
              <a:gd name="connsiteY2" fmla="*/ 206062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6" h="206062">
                <a:moveTo>
                  <a:pt x="0" y="0"/>
                </a:moveTo>
                <a:cubicBezTo>
                  <a:pt x="4293" y="34344"/>
                  <a:pt x="5627" y="69188"/>
                  <a:pt x="12879" y="103031"/>
                </a:cubicBezTo>
                <a:cubicBezTo>
                  <a:pt x="23676" y="153418"/>
                  <a:pt x="32857" y="168745"/>
                  <a:pt x="51516" y="20606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90800" y="1307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33736" y="2145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6504" y="268860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26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2020-07-29T16:12:50Z</dcterms:created>
  <dcterms:modified xsi:type="dcterms:W3CDTF">2020-07-29T17:14:43Z</dcterms:modified>
</cp:coreProperties>
</file>