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C9F5-B10F-4704-B6B9-D571B8560DC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941-5C19-4B3B-AAE8-2F9E5EE8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1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C9F5-B10F-4704-B6B9-D571B8560DC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941-5C19-4B3B-AAE8-2F9E5EE8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2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C9F5-B10F-4704-B6B9-D571B8560DC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941-5C19-4B3B-AAE8-2F9E5EE8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2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C9F5-B10F-4704-B6B9-D571B8560DC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941-5C19-4B3B-AAE8-2F9E5EE8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C9F5-B10F-4704-B6B9-D571B8560DC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941-5C19-4B3B-AAE8-2F9E5EE8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8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C9F5-B10F-4704-B6B9-D571B8560DC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941-5C19-4B3B-AAE8-2F9E5EE8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C9F5-B10F-4704-B6B9-D571B8560DC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941-5C19-4B3B-AAE8-2F9E5EE8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2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C9F5-B10F-4704-B6B9-D571B8560DC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941-5C19-4B3B-AAE8-2F9E5EE8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C9F5-B10F-4704-B6B9-D571B8560DC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941-5C19-4B3B-AAE8-2F9E5EE8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3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C9F5-B10F-4704-B6B9-D571B8560DC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941-5C19-4B3B-AAE8-2F9E5EE8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C9F5-B10F-4704-B6B9-D571B8560DC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941-5C19-4B3B-AAE8-2F9E5EE8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5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9C9F5-B10F-4704-B6B9-D571B8560DC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11941-5C19-4B3B-AAE8-2F9E5EE8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5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187109"/>
              </p:ext>
            </p:extLst>
          </p:nvPr>
        </p:nvGraphicFramePr>
        <p:xfrm>
          <a:off x="1143000" y="1397000"/>
          <a:ext cx="69342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200"/>
                <a:gridCol w="914400"/>
                <a:gridCol w="914400"/>
                <a:gridCol w="838200"/>
                <a:gridCol w="838200"/>
                <a:gridCol w="9144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Q(ton)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 (#)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 (#)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91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2020-08-10T18:31:56Z</dcterms:created>
  <dcterms:modified xsi:type="dcterms:W3CDTF">2020-08-10T18:41:35Z</dcterms:modified>
</cp:coreProperties>
</file>