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3CAD-238A-4AD4-9205-F475F4C97BE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20CA-382F-46E2-99B9-AC05EAAD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74590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(Million</a:t>
                      </a:r>
                      <a:r>
                        <a:rPr lang="en-US" baseline="0" dirty="0" smtClean="0"/>
                        <a:t> Naira)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 exports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Visible exports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Invisible exports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Invisible</a:t>
                      </a:r>
                      <a:r>
                        <a:rPr lang="en-US" baseline="0" dirty="0" smtClean="0"/>
                        <a:t> imports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Balance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4.08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7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2020-08-10T18:42:51Z</dcterms:created>
  <dcterms:modified xsi:type="dcterms:W3CDTF">2020-08-10T18:47:15Z</dcterms:modified>
</cp:coreProperties>
</file>