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4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4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05F70-1030-4F20-8CEE-D27CBB53AA1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5C32-2B63-4161-9978-DDC6E368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6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0" y="1295400"/>
            <a:ext cx="449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1295400"/>
            <a:ext cx="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1600200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81800" y="1295400"/>
            <a:ext cx="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2590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HOUSEHOLD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791200" y="2590800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</a:t>
            </a:r>
          </a:p>
          <a:p>
            <a:pPr algn="ctr"/>
            <a:r>
              <a:rPr lang="en-US" sz="1200" dirty="0" smtClean="0"/>
              <a:t>AND</a:t>
            </a:r>
          </a:p>
          <a:p>
            <a:pPr algn="ctr"/>
            <a:r>
              <a:rPr lang="en-US" sz="1200" dirty="0" smtClean="0"/>
              <a:t>GOVERNMENT 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514600" y="1600200"/>
            <a:ext cx="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53200" y="1600200"/>
            <a:ext cx="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05100" y="1866900"/>
            <a:ext cx="3543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05100" y="1866900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48400" y="1866900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71800" y="2095500"/>
            <a:ext cx="30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1800" y="2095500"/>
            <a:ext cx="0" cy="49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2095500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86000" y="3200400"/>
            <a:ext cx="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81800" y="3200400"/>
            <a:ext cx="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6000" y="4495800"/>
            <a:ext cx="449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14600" y="1600200"/>
            <a:ext cx="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553200" y="3200400"/>
            <a:ext cx="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05100" y="3200400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3200400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971800" y="3200400"/>
            <a:ext cx="0" cy="49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019800" y="3200400"/>
            <a:ext cx="0" cy="49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14600" y="3200400"/>
            <a:ext cx="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14600" y="4191000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05100" y="3924300"/>
            <a:ext cx="3543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71800" y="3695700"/>
            <a:ext cx="30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75775" y="1323201"/>
            <a:ext cx="15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GOODS AND SERVICE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683688" y="1856601"/>
            <a:ext cx="187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FACTORS OF PRODUCTION 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124200" y="4218801"/>
            <a:ext cx="2550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PAYMENT FOR GOODS AND SERVICES </a:t>
            </a:r>
            <a:endParaRPr lang="en-US" sz="12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2971800" y="1461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5486400" y="1461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2940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629400" y="3562350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172200" y="43573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438400" y="43573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438400" y="3733800"/>
            <a:ext cx="0" cy="37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819400" y="33528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3200400" y="3848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5486400" y="3848100"/>
            <a:ext cx="345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172200" y="3448050"/>
            <a:ext cx="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124200" y="19951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659011" y="1995100"/>
            <a:ext cx="360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438400" y="1856601"/>
            <a:ext cx="0" cy="39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351324" y="3669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2020-08-10T18:48:00Z</dcterms:created>
  <dcterms:modified xsi:type="dcterms:W3CDTF">2020-08-10T19:14:13Z</dcterms:modified>
</cp:coreProperties>
</file>